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1" r:id="rId1"/>
  </p:sldMasterIdLst>
  <p:notesMasterIdLst>
    <p:notesMasterId r:id="rId14"/>
  </p:notesMasterIdLst>
  <p:sldIdLst>
    <p:sldId id="256" r:id="rId2"/>
    <p:sldId id="265" r:id="rId3"/>
    <p:sldId id="302" r:id="rId4"/>
    <p:sldId id="303" r:id="rId5"/>
    <p:sldId id="305" r:id="rId6"/>
    <p:sldId id="296" r:id="rId7"/>
    <p:sldId id="263" r:id="rId8"/>
    <p:sldId id="264" r:id="rId9"/>
    <p:sldId id="300" r:id="rId10"/>
    <p:sldId id="294" r:id="rId11"/>
    <p:sldId id="306" r:id="rId12"/>
    <p:sldId id="307"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TT Wellingtons" panose="02000503020000020004" pitchFamily="50" charset="0"/>
      <p:regular r:id="rId19"/>
      <p:bold r:id="rId20"/>
      <p:italic r:id="rId21"/>
      <p:boldItalic r:id="rId22"/>
    </p:embeddedFont>
    <p:embeddedFont>
      <p:font typeface="TT Wellingtons Thin" panose="02000503000000020004" pitchFamily="50" charset="0"/>
      <p:regular r:id="rId23"/>
      <p:italic r:id="rId24"/>
    </p:embeddedFont>
  </p:embeddedFontLst>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EBFA1AB-9C95-409C-B085-62260A7BA3E3}">
          <p14:sldIdLst/>
        </p14:section>
        <p14:section name="Standardsektion" id="{2468CE1F-8E92-F041-9ECE-C57D07AE08A6}">
          <p14:sldIdLst>
            <p14:sldId id="256"/>
            <p14:sldId id="265"/>
            <p14:sldId id="302"/>
            <p14:sldId id="303"/>
            <p14:sldId id="305"/>
            <p14:sldId id="296"/>
            <p14:sldId id="263"/>
            <p14:sldId id="264"/>
            <p14:sldId id="300"/>
            <p14:sldId id="294"/>
            <p14:sldId id="306"/>
            <p14:sldId id="30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6357" autoAdjust="0"/>
  </p:normalViewPr>
  <p:slideViewPr>
    <p:cSldViewPr snapToGrid="0">
      <p:cViewPr varScale="1">
        <p:scale>
          <a:sx n="65" d="100"/>
          <a:sy n="65" d="100"/>
        </p:scale>
        <p:origin x="708" y="84"/>
      </p:cViewPr>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D5429E-872C-4BDA-9873-F3AAFB399059}" type="doc">
      <dgm:prSet loTypeId="urn:microsoft.com/office/officeart/2005/8/layout/chevron1" loCatId="process" qsTypeId="urn:microsoft.com/office/officeart/2005/8/quickstyle/simple3" qsCatId="simple" csTypeId="urn:microsoft.com/office/officeart/2005/8/colors/accent1_2" csCatId="accent1" phldr="1"/>
      <dgm:spPr/>
      <dgm:t>
        <a:bodyPr/>
        <a:lstStyle/>
        <a:p>
          <a:endParaRPr lang="en-DK"/>
        </a:p>
      </dgm:t>
    </dgm:pt>
    <dgm:pt modelId="{7DEC0C47-AF5F-42F3-BD5B-57FFD9514D77}">
      <dgm:prSet phldrT="[Text]" custT="1"/>
      <dgm:spPr/>
      <dgm:t>
        <a:bodyPr/>
        <a:lstStyle/>
        <a:p>
          <a:r>
            <a:rPr lang="da-DK" sz="1600" dirty="0"/>
            <a:t>Outplacement</a:t>
          </a:r>
          <a:endParaRPr lang="en-DK" sz="1600" dirty="0"/>
        </a:p>
      </dgm:t>
    </dgm:pt>
    <dgm:pt modelId="{45AEC127-A7AE-475A-B41E-5722B117345E}" type="parTrans" cxnId="{4E7BBE9D-7A38-4B6F-8402-F21C88AA7055}">
      <dgm:prSet/>
      <dgm:spPr/>
      <dgm:t>
        <a:bodyPr/>
        <a:lstStyle/>
        <a:p>
          <a:endParaRPr lang="en-DK"/>
        </a:p>
      </dgm:t>
    </dgm:pt>
    <dgm:pt modelId="{9D16B63F-E994-444D-834F-EF3A84FFD24B}" type="sibTrans" cxnId="{4E7BBE9D-7A38-4B6F-8402-F21C88AA7055}">
      <dgm:prSet/>
      <dgm:spPr/>
      <dgm:t>
        <a:bodyPr/>
        <a:lstStyle/>
        <a:p>
          <a:endParaRPr lang="en-DK"/>
        </a:p>
      </dgm:t>
    </dgm:pt>
    <dgm:pt modelId="{DF2386E5-F44D-41E2-B0B5-BA2D2D723BC1}">
      <dgm:prSet phldrT="[Text]" custT="1"/>
      <dgm:spPr/>
      <dgm:t>
        <a:bodyPr/>
        <a:lstStyle/>
        <a:p>
          <a:r>
            <a:rPr lang="da-DK" sz="1600" dirty="0"/>
            <a:t>Ledersparring</a:t>
          </a:r>
          <a:endParaRPr lang="en-DK" sz="1600" dirty="0"/>
        </a:p>
      </dgm:t>
    </dgm:pt>
    <dgm:pt modelId="{E23937E3-357E-4794-8B64-78809CACCAD5}" type="parTrans" cxnId="{B5A47CB5-E26F-47A2-8F02-B8BB7A20FC46}">
      <dgm:prSet/>
      <dgm:spPr/>
      <dgm:t>
        <a:bodyPr/>
        <a:lstStyle/>
        <a:p>
          <a:endParaRPr lang="en-DK"/>
        </a:p>
      </dgm:t>
    </dgm:pt>
    <dgm:pt modelId="{DBB5D67C-A7B1-452A-B8B9-39E785C13CB9}" type="sibTrans" cxnId="{B5A47CB5-E26F-47A2-8F02-B8BB7A20FC46}">
      <dgm:prSet/>
      <dgm:spPr/>
      <dgm:t>
        <a:bodyPr/>
        <a:lstStyle/>
        <a:p>
          <a:endParaRPr lang="en-DK"/>
        </a:p>
      </dgm:t>
    </dgm:pt>
    <dgm:pt modelId="{3081DEA4-C67F-4A3A-BF39-78EA85A65C28}">
      <dgm:prSet phldrT="[Text]" custT="1"/>
      <dgm:spPr/>
      <dgm:t>
        <a:bodyPr/>
        <a:lstStyle/>
        <a:p>
          <a:r>
            <a:rPr lang="da-DK" sz="1600" dirty="0"/>
            <a:t>Innovation &amp; strategi</a:t>
          </a:r>
          <a:endParaRPr lang="en-DK" sz="1600" dirty="0"/>
        </a:p>
      </dgm:t>
    </dgm:pt>
    <dgm:pt modelId="{E934BCF3-275D-4509-A8AB-2740AA43F8F3}" type="parTrans" cxnId="{06A0EFE9-229C-4891-B974-B5B98E8A25ED}">
      <dgm:prSet/>
      <dgm:spPr/>
      <dgm:t>
        <a:bodyPr/>
        <a:lstStyle/>
        <a:p>
          <a:endParaRPr lang="en-DK"/>
        </a:p>
      </dgm:t>
    </dgm:pt>
    <dgm:pt modelId="{4354E528-0A29-48BA-BF28-3F8858391DBD}" type="sibTrans" cxnId="{06A0EFE9-229C-4891-B974-B5B98E8A25ED}">
      <dgm:prSet/>
      <dgm:spPr/>
      <dgm:t>
        <a:bodyPr/>
        <a:lstStyle/>
        <a:p>
          <a:endParaRPr lang="en-DK"/>
        </a:p>
      </dgm:t>
    </dgm:pt>
    <dgm:pt modelId="{00FA7291-C00C-4C4F-A5AC-CF04D33143AC}">
      <dgm:prSet phldrT="[Text]" custT="1"/>
      <dgm:spPr/>
      <dgm:t>
        <a:bodyPr/>
        <a:lstStyle/>
        <a:p>
          <a:r>
            <a:rPr lang="da-DK" sz="1600" dirty="0"/>
            <a:t>Bæredygtige partnerskaber</a:t>
          </a:r>
          <a:endParaRPr lang="en-DK" sz="1600" dirty="0"/>
        </a:p>
      </dgm:t>
    </dgm:pt>
    <dgm:pt modelId="{8979CAF6-5F04-4309-95F2-DB52F9C58D17}" type="parTrans" cxnId="{42AE968B-0CE7-4FD9-94CF-F8FAB61BEAA7}">
      <dgm:prSet/>
      <dgm:spPr/>
      <dgm:t>
        <a:bodyPr/>
        <a:lstStyle/>
        <a:p>
          <a:endParaRPr lang="en-DK"/>
        </a:p>
      </dgm:t>
    </dgm:pt>
    <dgm:pt modelId="{1B6B68E6-8F9C-4CF4-B4E4-53459D3D9263}" type="sibTrans" cxnId="{42AE968B-0CE7-4FD9-94CF-F8FAB61BEAA7}">
      <dgm:prSet/>
      <dgm:spPr/>
      <dgm:t>
        <a:bodyPr/>
        <a:lstStyle/>
        <a:p>
          <a:endParaRPr lang="en-DK"/>
        </a:p>
      </dgm:t>
    </dgm:pt>
    <dgm:pt modelId="{3B70CE40-CCC9-4655-93CD-2C8EFB676F5B}" type="pres">
      <dgm:prSet presAssocID="{2DD5429E-872C-4BDA-9873-F3AAFB399059}" presName="Name0" presStyleCnt="0">
        <dgm:presLayoutVars>
          <dgm:dir/>
          <dgm:animLvl val="lvl"/>
          <dgm:resizeHandles val="exact"/>
        </dgm:presLayoutVars>
      </dgm:prSet>
      <dgm:spPr/>
    </dgm:pt>
    <dgm:pt modelId="{B1D2B644-C917-4B61-AB38-623AB700B07C}" type="pres">
      <dgm:prSet presAssocID="{7DEC0C47-AF5F-42F3-BD5B-57FFD9514D77}" presName="parTxOnly" presStyleLbl="node1" presStyleIdx="0" presStyleCnt="4">
        <dgm:presLayoutVars>
          <dgm:chMax val="0"/>
          <dgm:chPref val="0"/>
          <dgm:bulletEnabled val="1"/>
        </dgm:presLayoutVars>
      </dgm:prSet>
      <dgm:spPr/>
    </dgm:pt>
    <dgm:pt modelId="{D060F21D-34AA-4B1E-8E4D-39F51897B058}" type="pres">
      <dgm:prSet presAssocID="{9D16B63F-E994-444D-834F-EF3A84FFD24B}" presName="parTxOnlySpace" presStyleCnt="0"/>
      <dgm:spPr/>
    </dgm:pt>
    <dgm:pt modelId="{6A65B496-2B68-4570-9B1E-DE51AB5909C4}" type="pres">
      <dgm:prSet presAssocID="{DF2386E5-F44D-41E2-B0B5-BA2D2D723BC1}" presName="parTxOnly" presStyleLbl="node1" presStyleIdx="1" presStyleCnt="4">
        <dgm:presLayoutVars>
          <dgm:chMax val="0"/>
          <dgm:chPref val="0"/>
          <dgm:bulletEnabled val="1"/>
        </dgm:presLayoutVars>
      </dgm:prSet>
      <dgm:spPr/>
    </dgm:pt>
    <dgm:pt modelId="{685D6C51-4D4B-46E4-870A-2155AF9213A4}" type="pres">
      <dgm:prSet presAssocID="{DBB5D67C-A7B1-452A-B8B9-39E785C13CB9}" presName="parTxOnlySpace" presStyleCnt="0"/>
      <dgm:spPr/>
    </dgm:pt>
    <dgm:pt modelId="{6CD78CA2-FF13-4585-8D88-D21EC5B59765}" type="pres">
      <dgm:prSet presAssocID="{3081DEA4-C67F-4A3A-BF39-78EA85A65C28}" presName="parTxOnly" presStyleLbl="node1" presStyleIdx="2" presStyleCnt="4">
        <dgm:presLayoutVars>
          <dgm:chMax val="0"/>
          <dgm:chPref val="0"/>
          <dgm:bulletEnabled val="1"/>
        </dgm:presLayoutVars>
      </dgm:prSet>
      <dgm:spPr/>
    </dgm:pt>
    <dgm:pt modelId="{A3A07B7F-B508-4D7A-A318-0F28B58EA6AE}" type="pres">
      <dgm:prSet presAssocID="{4354E528-0A29-48BA-BF28-3F8858391DBD}" presName="parTxOnlySpace" presStyleCnt="0"/>
      <dgm:spPr/>
    </dgm:pt>
    <dgm:pt modelId="{78BD39A1-19EE-43A0-A94D-806DD4136066}" type="pres">
      <dgm:prSet presAssocID="{00FA7291-C00C-4C4F-A5AC-CF04D33143AC}" presName="parTxOnly" presStyleLbl="node1" presStyleIdx="3" presStyleCnt="4">
        <dgm:presLayoutVars>
          <dgm:chMax val="0"/>
          <dgm:chPref val="0"/>
          <dgm:bulletEnabled val="1"/>
        </dgm:presLayoutVars>
      </dgm:prSet>
      <dgm:spPr/>
    </dgm:pt>
  </dgm:ptLst>
  <dgm:cxnLst>
    <dgm:cxn modelId="{CC4FE416-3B41-48B6-8F28-AF3A544D2D9F}" type="presOf" srcId="{00FA7291-C00C-4C4F-A5AC-CF04D33143AC}" destId="{78BD39A1-19EE-43A0-A94D-806DD4136066}" srcOrd="0" destOrd="0" presId="urn:microsoft.com/office/officeart/2005/8/layout/chevron1"/>
    <dgm:cxn modelId="{EF11132D-3CDE-4689-A230-908197ADB55F}" type="presOf" srcId="{DF2386E5-F44D-41E2-B0B5-BA2D2D723BC1}" destId="{6A65B496-2B68-4570-9B1E-DE51AB5909C4}" srcOrd="0" destOrd="0" presId="urn:microsoft.com/office/officeart/2005/8/layout/chevron1"/>
    <dgm:cxn modelId="{1A825C64-653A-48C5-BCD2-56568F994223}" type="presOf" srcId="{3081DEA4-C67F-4A3A-BF39-78EA85A65C28}" destId="{6CD78CA2-FF13-4585-8D88-D21EC5B59765}" srcOrd="0" destOrd="0" presId="urn:microsoft.com/office/officeart/2005/8/layout/chevron1"/>
    <dgm:cxn modelId="{42AE968B-0CE7-4FD9-94CF-F8FAB61BEAA7}" srcId="{2DD5429E-872C-4BDA-9873-F3AAFB399059}" destId="{00FA7291-C00C-4C4F-A5AC-CF04D33143AC}" srcOrd="3" destOrd="0" parTransId="{8979CAF6-5F04-4309-95F2-DB52F9C58D17}" sibTransId="{1B6B68E6-8F9C-4CF4-B4E4-53459D3D9263}"/>
    <dgm:cxn modelId="{CB484791-4A37-4BC7-AC8E-08214A4543B1}" type="presOf" srcId="{2DD5429E-872C-4BDA-9873-F3AAFB399059}" destId="{3B70CE40-CCC9-4655-93CD-2C8EFB676F5B}" srcOrd="0" destOrd="0" presId="urn:microsoft.com/office/officeart/2005/8/layout/chevron1"/>
    <dgm:cxn modelId="{4E7BBE9D-7A38-4B6F-8402-F21C88AA7055}" srcId="{2DD5429E-872C-4BDA-9873-F3AAFB399059}" destId="{7DEC0C47-AF5F-42F3-BD5B-57FFD9514D77}" srcOrd="0" destOrd="0" parTransId="{45AEC127-A7AE-475A-B41E-5722B117345E}" sibTransId="{9D16B63F-E994-444D-834F-EF3A84FFD24B}"/>
    <dgm:cxn modelId="{8B5B7CA7-1A1C-4EB1-B2FB-AFD901CD496A}" type="presOf" srcId="{7DEC0C47-AF5F-42F3-BD5B-57FFD9514D77}" destId="{B1D2B644-C917-4B61-AB38-623AB700B07C}" srcOrd="0" destOrd="0" presId="urn:microsoft.com/office/officeart/2005/8/layout/chevron1"/>
    <dgm:cxn modelId="{B5A47CB5-E26F-47A2-8F02-B8BB7A20FC46}" srcId="{2DD5429E-872C-4BDA-9873-F3AAFB399059}" destId="{DF2386E5-F44D-41E2-B0B5-BA2D2D723BC1}" srcOrd="1" destOrd="0" parTransId="{E23937E3-357E-4794-8B64-78809CACCAD5}" sibTransId="{DBB5D67C-A7B1-452A-B8B9-39E785C13CB9}"/>
    <dgm:cxn modelId="{06A0EFE9-229C-4891-B974-B5B98E8A25ED}" srcId="{2DD5429E-872C-4BDA-9873-F3AAFB399059}" destId="{3081DEA4-C67F-4A3A-BF39-78EA85A65C28}" srcOrd="2" destOrd="0" parTransId="{E934BCF3-275D-4509-A8AB-2740AA43F8F3}" sibTransId="{4354E528-0A29-48BA-BF28-3F8858391DBD}"/>
    <dgm:cxn modelId="{4CE2126A-0D74-4AB0-A5F9-148E40814C53}" type="presParOf" srcId="{3B70CE40-CCC9-4655-93CD-2C8EFB676F5B}" destId="{B1D2B644-C917-4B61-AB38-623AB700B07C}" srcOrd="0" destOrd="0" presId="urn:microsoft.com/office/officeart/2005/8/layout/chevron1"/>
    <dgm:cxn modelId="{09D97197-221B-4F21-97C5-CD37047C7DC6}" type="presParOf" srcId="{3B70CE40-CCC9-4655-93CD-2C8EFB676F5B}" destId="{D060F21D-34AA-4B1E-8E4D-39F51897B058}" srcOrd="1" destOrd="0" presId="urn:microsoft.com/office/officeart/2005/8/layout/chevron1"/>
    <dgm:cxn modelId="{5C27F478-F787-4841-9CE5-2DC72AB348F2}" type="presParOf" srcId="{3B70CE40-CCC9-4655-93CD-2C8EFB676F5B}" destId="{6A65B496-2B68-4570-9B1E-DE51AB5909C4}" srcOrd="2" destOrd="0" presId="urn:microsoft.com/office/officeart/2005/8/layout/chevron1"/>
    <dgm:cxn modelId="{3292FF86-94DA-4A88-95D6-04D735EF56B0}" type="presParOf" srcId="{3B70CE40-CCC9-4655-93CD-2C8EFB676F5B}" destId="{685D6C51-4D4B-46E4-870A-2155AF9213A4}" srcOrd="3" destOrd="0" presId="urn:microsoft.com/office/officeart/2005/8/layout/chevron1"/>
    <dgm:cxn modelId="{BCB1A09F-CE03-4B27-A45C-64565D45E369}" type="presParOf" srcId="{3B70CE40-CCC9-4655-93CD-2C8EFB676F5B}" destId="{6CD78CA2-FF13-4585-8D88-D21EC5B59765}" srcOrd="4" destOrd="0" presId="urn:microsoft.com/office/officeart/2005/8/layout/chevron1"/>
    <dgm:cxn modelId="{7474FA56-64F5-41EF-A47B-A7F10745C85B}" type="presParOf" srcId="{3B70CE40-CCC9-4655-93CD-2C8EFB676F5B}" destId="{A3A07B7F-B508-4D7A-A318-0F28B58EA6AE}" srcOrd="5" destOrd="0" presId="urn:microsoft.com/office/officeart/2005/8/layout/chevron1"/>
    <dgm:cxn modelId="{32875CCB-7D32-42EF-87F2-E3A234FABD42}" type="presParOf" srcId="{3B70CE40-CCC9-4655-93CD-2C8EFB676F5B}" destId="{78BD39A1-19EE-43A0-A94D-806DD4136066}"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2B644-C917-4B61-AB38-623AB700B07C}">
      <dsp:nvSpPr>
        <dsp:cNvPr id="0" name=""/>
        <dsp:cNvSpPr/>
      </dsp:nvSpPr>
      <dsp:spPr>
        <a:xfrm>
          <a:off x="5019" y="0"/>
          <a:ext cx="2922096" cy="792303"/>
        </a:xfrm>
        <a:prstGeom prst="chevron">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da-DK" sz="1600" kern="1200" dirty="0"/>
            <a:t>Outplacement</a:t>
          </a:r>
          <a:endParaRPr lang="en-DK" sz="1600" kern="1200" dirty="0"/>
        </a:p>
      </dsp:txBody>
      <dsp:txXfrm>
        <a:off x="401171" y="0"/>
        <a:ext cx="2129793" cy="792303"/>
      </dsp:txXfrm>
    </dsp:sp>
    <dsp:sp modelId="{6A65B496-2B68-4570-9B1E-DE51AB5909C4}">
      <dsp:nvSpPr>
        <dsp:cNvPr id="0" name=""/>
        <dsp:cNvSpPr/>
      </dsp:nvSpPr>
      <dsp:spPr>
        <a:xfrm>
          <a:off x="2634906" y="0"/>
          <a:ext cx="2922096" cy="792303"/>
        </a:xfrm>
        <a:prstGeom prst="chevron">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da-DK" sz="1600" kern="1200" dirty="0"/>
            <a:t>Ledersparring</a:t>
          </a:r>
          <a:endParaRPr lang="en-DK" sz="1600" kern="1200" dirty="0"/>
        </a:p>
      </dsp:txBody>
      <dsp:txXfrm>
        <a:off x="3031058" y="0"/>
        <a:ext cx="2129793" cy="792303"/>
      </dsp:txXfrm>
    </dsp:sp>
    <dsp:sp modelId="{6CD78CA2-FF13-4585-8D88-D21EC5B59765}">
      <dsp:nvSpPr>
        <dsp:cNvPr id="0" name=""/>
        <dsp:cNvSpPr/>
      </dsp:nvSpPr>
      <dsp:spPr>
        <a:xfrm>
          <a:off x="5264792" y="0"/>
          <a:ext cx="2922096" cy="792303"/>
        </a:xfrm>
        <a:prstGeom prst="chevron">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da-DK" sz="1600" kern="1200" dirty="0"/>
            <a:t>Innovation &amp; strategi</a:t>
          </a:r>
          <a:endParaRPr lang="en-DK" sz="1600" kern="1200" dirty="0"/>
        </a:p>
      </dsp:txBody>
      <dsp:txXfrm>
        <a:off x="5660944" y="0"/>
        <a:ext cx="2129793" cy="792303"/>
      </dsp:txXfrm>
    </dsp:sp>
    <dsp:sp modelId="{78BD39A1-19EE-43A0-A94D-806DD4136066}">
      <dsp:nvSpPr>
        <dsp:cNvPr id="0" name=""/>
        <dsp:cNvSpPr/>
      </dsp:nvSpPr>
      <dsp:spPr>
        <a:xfrm>
          <a:off x="7894679" y="0"/>
          <a:ext cx="2922096" cy="792303"/>
        </a:xfrm>
        <a:prstGeom prst="chevron">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da-DK" sz="1600" kern="1200" dirty="0"/>
            <a:t>Bæredygtige partnerskaber</a:t>
          </a:r>
          <a:endParaRPr lang="en-DK" sz="1600" kern="1200" dirty="0"/>
        </a:p>
      </dsp:txBody>
      <dsp:txXfrm>
        <a:off x="8290831" y="0"/>
        <a:ext cx="2129793" cy="79230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69D6A7-FE1E-436C-A73B-134CD3CDBDC9}" type="datetimeFigureOut">
              <a:rPr lang="en-DK" smtClean="0"/>
              <a:t>26/11/2019</a:t>
            </a:fld>
            <a:endParaRPr lang="en-D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D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A42F10-6992-4E22-AB66-15D4E91748E7}" type="slidenum">
              <a:rPr lang="en-DK" smtClean="0"/>
              <a:t>‹#›</a:t>
            </a:fld>
            <a:endParaRPr lang="en-DK"/>
          </a:p>
        </p:txBody>
      </p:sp>
    </p:spTree>
    <p:extLst>
      <p:ext uri="{BB962C8B-B14F-4D97-AF65-F5344CB8AC3E}">
        <p14:creationId xmlns:p14="http://schemas.microsoft.com/office/powerpoint/2010/main" val="1611297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10"/>
          </p:nvPr>
        </p:nvSpPr>
        <p:spPr/>
        <p:txBody>
          <a:bodyPr/>
          <a:lstStyle/>
          <a:p>
            <a:fld id="{3388F95C-83CC-384B-AA89-E746FDED9F20}" type="slidenum">
              <a:rPr lang="en-US" smtClean="0"/>
              <a:t>10</a:t>
            </a:fld>
            <a:endParaRPr lang="en-US"/>
          </a:p>
        </p:txBody>
      </p:sp>
    </p:spTree>
    <p:extLst>
      <p:ext uri="{BB962C8B-B14F-4D97-AF65-F5344CB8AC3E}">
        <p14:creationId xmlns:p14="http://schemas.microsoft.com/office/powerpoint/2010/main" val="3692365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St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595E8-F4DA-4EF5-8399-C3B0AD2BE702}"/>
              </a:ext>
            </a:extLst>
          </p:cNvPr>
          <p:cNvSpPr>
            <a:spLocks noGrp="1"/>
          </p:cNvSpPr>
          <p:nvPr>
            <p:ph type="ctrTitle"/>
          </p:nvPr>
        </p:nvSpPr>
        <p:spPr>
          <a:xfrm>
            <a:off x="1524000" y="1122363"/>
            <a:ext cx="9144000" cy="2387600"/>
          </a:xfrm>
        </p:spPr>
        <p:txBody>
          <a:bodyPr lIns="0" tIns="0" rIns="0" bIns="0" anchor="b">
            <a:normAutofit/>
          </a:bodyPr>
          <a:lstStyle>
            <a:lvl1pPr algn="l">
              <a:defRPr sz="4800">
                <a:solidFill>
                  <a:schemeClr val="bg1">
                    <a:lumMod val="65000"/>
                  </a:schemeClr>
                </a:solidFill>
              </a:defRPr>
            </a:lvl1pPr>
          </a:lstStyle>
          <a:p>
            <a:r>
              <a:rPr lang="en-US"/>
              <a:t>Click to edit Master title style</a:t>
            </a:r>
            <a:endParaRPr lang="da-DK" dirty="0"/>
          </a:p>
        </p:txBody>
      </p:sp>
      <p:sp>
        <p:nvSpPr>
          <p:cNvPr id="3" name="Subtitle 2">
            <a:extLst>
              <a:ext uri="{FF2B5EF4-FFF2-40B4-BE49-F238E27FC236}">
                <a16:creationId xmlns:a16="http://schemas.microsoft.com/office/drawing/2014/main" id="{B0932891-DBBE-4A8D-92F0-F1C703D43AE6}"/>
              </a:ext>
            </a:extLst>
          </p:cNvPr>
          <p:cNvSpPr>
            <a:spLocks noGrp="1"/>
          </p:cNvSpPr>
          <p:nvPr>
            <p:ph type="subTitle" idx="1"/>
          </p:nvPr>
        </p:nvSpPr>
        <p:spPr>
          <a:xfrm>
            <a:off x="1884218" y="3406331"/>
            <a:ext cx="8783782" cy="1655762"/>
          </a:xfrm>
        </p:spPr>
        <p:txBody>
          <a:bodyPr lIns="0" tIns="0" rIns="0" bIns="0"/>
          <a:lstStyle>
            <a:lvl1pPr marL="0" indent="0" algn="l">
              <a:buNone/>
              <a:defRPr sz="2400" spc="-11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a-DK" dirty="0"/>
          </a:p>
        </p:txBody>
      </p:sp>
      <p:grpSp>
        <p:nvGrpSpPr>
          <p:cNvPr id="9" name="Group 8">
            <a:extLst>
              <a:ext uri="{FF2B5EF4-FFF2-40B4-BE49-F238E27FC236}">
                <a16:creationId xmlns:a16="http://schemas.microsoft.com/office/drawing/2014/main" id="{B591335E-FD28-43A4-A4EE-0E4D8244881A}"/>
              </a:ext>
            </a:extLst>
          </p:cNvPr>
          <p:cNvGrpSpPr/>
          <p:nvPr userDrawn="1"/>
        </p:nvGrpSpPr>
        <p:grpSpPr>
          <a:xfrm>
            <a:off x="9033164" y="6018233"/>
            <a:ext cx="1995054" cy="299444"/>
            <a:chOff x="9033164" y="6018233"/>
            <a:chExt cx="1995054" cy="299444"/>
          </a:xfrm>
        </p:grpSpPr>
        <p:pic>
          <p:nvPicPr>
            <p:cNvPr id="7" name="Graphic 6">
              <a:extLst>
                <a:ext uri="{FF2B5EF4-FFF2-40B4-BE49-F238E27FC236}">
                  <a16:creationId xmlns:a16="http://schemas.microsoft.com/office/drawing/2014/main" id="{80FCCB70-13F4-4A06-A05D-ADE64730DED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20712" y="6018233"/>
              <a:ext cx="1219957" cy="299444"/>
            </a:xfrm>
            <a:prstGeom prst="rect">
              <a:avLst/>
            </a:prstGeom>
          </p:spPr>
        </p:pic>
        <p:cxnSp>
          <p:nvCxnSpPr>
            <p:cNvPr id="8" name="Straight Connector 7">
              <a:extLst>
                <a:ext uri="{FF2B5EF4-FFF2-40B4-BE49-F238E27FC236}">
                  <a16:creationId xmlns:a16="http://schemas.microsoft.com/office/drawing/2014/main" id="{BD3A799C-CBBF-4CC1-B479-46D71C36C2C3}"/>
                </a:ext>
              </a:extLst>
            </p:cNvPr>
            <p:cNvCxnSpPr/>
            <p:nvPr userDrawn="1"/>
          </p:nvCxnSpPr>
          <p:spPr>
            <a:xfrm>
              <a:off x="9033164" y="6317677"/>
              <a:ext cx="19950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53539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Image right">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5EE85B0B-BF56-4404-830C-97CA3A7A80BE}"/>
              </a:ext>
            </a:extLst>
          </p:cNvPr>
          <p:cNvSpPr>
            <a:spLocks noGrp="1"/>
          </p:cNvSpPr>
          <p:nvPr>
            <p:ph type="pic" sz="quarter" idx="13"/>
          </p:nvPr>
        </p:nvSpPr>
        <p:spPr>
          <a:xfrm>
            <a:off x="8515926" y="0"/>
            <a:ext cx="3676073" cy="6858000"/>
          </a:xfrm>
          <a:solidFill>
            <a:schemeClr val="bg2">
              <a:lumMod val="20000"/>
              <a:lumOff val="80000"/>
            </a:schemeClr>
          </a:solidFill>
          <a:ln w="127000">
            <a:noFill/>
            <a:miter lim="800000"/>
          </a:ln>
        </p:spPr>
        <p:txBody>
          <a:bodyPr/>
          <a:lstStyle/>
          <a:p>
            <a:r>
              <a:rPr lang="en-US"/>
              <a:t>Click icon to add picture</a:t>
            </a: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836612" y="1727947"/>
            <a:ext cx="7051242" cy="3886469"/>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Text Placeholder 3">
            <a:extLst>
              <a:ext uri="{FF2B5EF4-FFF2-40B4-BE49-F238E27FC236}">
                <a16:creationId xmlns:a16="http://schemas.microsoft.com/office/drawing/2014/main" id="{60679828-2ED0-45D5-AAA9-58733DC948EE}"/>
              </a:ext>
            </a:extLst>
          </p:cNvPr>
          <p:cNvSpPr>
            <a:spLocks noGrp="1"/>
          </p:cNvSpPr>
          <p:nvPr>
            <p:ph type="body" sz="half" idx="14"/>
          </p:nvPr>
        </p:nvSpPr>
        <p:spPr>
          <a:xfrm>
            <a:off x="8903854" y="882837"/>
            <a:ext cx="2449687" cy="4731579"/>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itle 1">
            <a:extLst>
              <a:ext uri="{FF2B5EF4-FFF2-40B4-BE49-F238E27FC236}">
                <a16:creationId xmlns:a16="http://schemas.microsoft.com/office/drawing/2014/main" id="{FFAFBAA6-D735-4ADF-A913-6E344606E237}"/>
              </a:ext>
            </a:extLst>
          </p:cNvPr>
          <p:cNvSpPr>
            <a:spLocks noGrp="1"/>
          </p:cNvSpPr>
          <p:nvPr>
            <p:ph type="title"/>
          </p:nvPr>
        </p:nvSpPr>
        <p:spPr>
          <a:xfrm>
            <a:off x="836612" y="882837"/>
            <a:ext cx="7051242" cy="707771"/>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12" name="Lige forbindelse 5">
            <a:extLst>
              <a:ext uri="{FF2B5EF4-FFF2-40B4-BE49-F238E27FC236}">
                <a16:creationId xmlns:a16="http://schemas.microsoft.com/office/drawing/2014/main" id="{BE94454F-C7CB-4118-AA90-BBE9C69FCE84}"/>
              </a:ext>
            </a:extLst>
          </p:cNvPr>
          <p:cNvCxnSpPr>
            <a:cxnSpLocks/>
          </p:cNvCxnSpPr>
          <p:nvPr userDrawn="1"/>
        </p:nvCxnSpPr>
        <p:spPr>
          <a:xfrm>
            <a:off x="836612" y="1590608"/>
            <a:ext cx="7051242"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223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Image right">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5EE85B0B-BF56-4404-830C-97CA3A7A80BE}"/>
              </a:ext>
            </a:extLst>
          </p:cNvPr>
          <p:cNvSpPr>
            <a:spLocks noGrp="1"/>
          </p:cNvSpPr>
          <p:nvPr>
            <p:ph type="pic" sz="quarter" idx="13"/>
          </p:nvPr>
        </p:nvSpPr>
        <p:spPr>
          <a:xfrm>
            <a:off x="8515926" y="0"/>
            <a:ext cx="3676073" cy="6858000"/>
          </a:xfrm>
          <a:solidFill>
            <a:schemeClr val="bg2"/>
          </a:solidFill>
          <a:ln w="127000">
            <a:noFill/>
            <a:miter lim="800000"/>
          </a:ln>
        </p:spPr>
        <p:txBody>
          <a:bodyPr/>
          <a:lstStyle/>
          <a:p>
            <a:r>
              <a:rPr lang="en-US"/>
              <a:t>Click icon to add picture</a:t>
            </a:r>
            <a:endParaRPr lang="en-DK" dirty="0"/>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a:p>
        </p:txBody>
      </p:sp>
      <p:sp>
        <p:nvSpPr>
          <p:cNvPr id="10" name="Text Placeholder 3">
            <a:extLst>
              <a:ext uri="{FF2B5EF4-FFF2-40B4-BE49-F238E27FC236}">
                <a16:creationId xmlns:a16="http://schemas.microsoft.com/office/drawing/2014/main" id="{60679828-2ED0-45D5-AAA9-58733DC948EE}"/>
              </a:ext>
            </a:extLst>
          </p:cNvPr>
          <p:cNvSpPr>
            <a:spLocks noGrp="1"/>
          </p:cNvSpPr>
          <p:nvPr>
            <p:ph type="body" sz="half" idx="14"/>
          </p:nvPr>
        </p:nvSpPr>
        <p:spPr>
          <a:xfrm>
            <a:off x="8903854" y="882837"/>
            <a:ext cx="2449687" cy="4731579"/>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ext Placeholder 3">
            <a:extLst>
              <a:ext uri="{FF2B5EF4-FFF2-40B4-BE49-F238E27FC236}">
                <a16:creationId xmlns:a16="http://schemas.microsoft.com/office/drawing/2014/main" id="{F916A832-7550-4BE1-B8D4-C454CE226776}"/>
              </a:ext>
            </a:extLst>
          </p:cNvPr>
          <p:cNvSpPr>
            <a:spLocks noGrp="1"/>
          </p:cNvSpPr>
          <p:nvPr>
            <p:ph type="body" sz="half" idx="2"/>
          </p:nvPr>
        </p:nvSpPr>
        <p:spPr>
          <a:xfrm>
            <a:off x="836612" y="1727947"/>
            <a:ext cx="7051242" cy="3886469"/>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1" name="Title 1">
            <a:extLst>
              <a:ext uri="{FF2B5EF4-FFF2-40B4-BE49-F238E27FC236}">
                <a16:creationId xmlns:a16="http://schemas.microsoft.com/office/drawing/2014/main" id="{86497834-6001-4B63-A4B4-57718B6E5E90}"/>
              </a:ext>
            </a:extLst>
          </p:cNvPr>
          <p:cNvSpPr>
            <a:spLocks noGrp="1"/>
          </p:cNvSpPr>
          <p:nvPr>
            <p:ph type="title"/>
          </p:nvPr>
        </p:nvSpPr>
        <p:spPr>
          <a:xfrm>
            <a:off x="836612" y="882837"/>
            <a:ext cx="7051242" cy="707771"/>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13" name="Lige forbindelse 5">
            <a:extLst>
              <a:ext uri="{FF2B5EF4-FFF2-40B4-BE49-F238E27FC236}">
                <a16:creationId xmlns:a16="http://schemas.microsoft.com/office/drawing/2014/main" id="{2BA2F34F-BCB5-430B-A4AD-761C20A21540}"/>
              </a:ext>
            </a:extLst>
          </p:cNvPr>
          <p:cNvCxnSpPr>
            <a:cxnSpLocks/>
          </p:cNvCxnSpPr>
          <p:nvPr userDrawn="1"/>
        </p:nvCxnSpPr>
        <p:spPr>
          <a:xfrm>
            <a:off x="836612" y="1590608"/>
            <a:ext cx="7051242"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95476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Image righ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C10E733-B7E6-4CF1-A4F8-2FCD9B19B962}"/>
              </a:ext>
            </a:extLst>
          </p:cNvPr>
          <p:cNvSpPr/>
          <p:nvPr userDrawn="1"/>
        </p:nvSpPr>
        <p:spPr>
          <a:xfrm>
            <a:off x="4372495" y="6599097"/>
            <a:ext cx="3445164" cy="239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836612" y="2133600"/>
            <a:ext cx="3328988" cy="3480816"/>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Text Placeholder 3">
            <a:extLst>
              <a:ext uri="{FF2B5EF4-FFF2-40B4-BE49-F238E27FC236}">
                <a16:creationId xmlns:a16="http://schemas.microsoft.com/office/drawing/2014/main" id="{759A1E98-9EEB-445A-BBB9-D7D41DF3AB6C}"/>
              </a:ext>
            </a:extLst>
          </p:cNvPr>
          <p:cNvSpPr>
            <a:spLocks noGrp="1"/>
          </p:cNvSpPr>
          <p:nvPr>
            <p:ph type="body" sz="half" idx="13"/>
          </p:nvPr>
        </p:nvSpPr>
        <p:spPr>
          <a:xfrm>
            <a:off x="8024554" y="2133600"/>
            <a:ext cx="3328988" cy="3480816"/>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Picture Placeholder 8">
            <a:extLst>
              <a:ext uri="{FF2B5EF4-FFF2-40B4-BE49-F238E27FC236}">
                <a16:creationId xmlns:a16="http://schemas.microsoft.com/office/drawing/2014/main" id="{AB026658-0C2E-4042-AE04-718B7A930397}"/>
              </a:ext>
            </a:extLst>
          </p:cNvPr>
          <p:cNvSpPr>
            <a:spLocks noGrp="1"/>
          </p:cNvSpPr>
          <p:nvPr>
            <p:ph type="pic" sz="quarter" idx="14"/>
          </p:nvPr>
        </p:nvSpPr>
        <p:spPr>
          <a:xfrm>
            <a:off x="4594096" y="0"/>
            <a:ext cx="3003808" cy="6858000"/>
          </a:xfrm>
          <a:solidFill>
            <a:schemeClr val="bg2"/>
          </a:solidFill>
          <a:ln w="127000">
            <a:noFill/>
            <a:miter lim="800000"/>
          </a:ln>
        </p:spPr>
        <p:txBody>
          <a:bodyPr/>
          <a:lstStyle/>
          <a:p>
            <a:r>
              <a:rPr lang="en-US"/>
              <a:t>Click icon to add picture</a:t>
            </a:r>
            <a:endParaRPr lang="en-DK" dirty="0"/>
          </a:p>
        </p:txBody>
      </p:sp>
      <p:sp>
        <p:nvSpPr>
          <p:cNvPr id="14" name="Title 1">
            <a:extLst>
              <a:ext uri="{FF2B5EF4-FFF2-40B4-BE49-F238E27FC236}">
                <a16:creationId xmlns:a16="http://schemas.microsoft.com/office/drawing/2014/main" id="{B92628C0-A7D5-4B09-B791-D0E51D6580E2}"/>
              </a:ext>
            </a:extLst>
          </p:cNvPr>
          <p:cNvSpPr txBox="1">
            <a:spLocks/>
          </p:cNvSpPr>
          <p:nvPr userDrawn="1"/>
        </p:nvSpPr>
        <p:spPr>
          <a:xfrm>
            <a:off x="8019756" y="882847"/>
            <a:ext cx="3328988" cy="1040092"/>
          </a:xfrm>
          <a:prstGeom prst="rect">
            <a:avLst/>
          </a:prstGeom>
        </p:spPr>
        <p:txBody>
          <a:bodyPr vert="horz" lIns="0" tIns="0" rIns="0" bIns="0" rtlCol="0" anchor="b" anchorCtr="0">
            <a:normAutofit fontScale="92500"/>
          </a:bodyPr>
          <a:lstStyle>
            <a:lvl1pPr algn="l" defTabSz="914400" rtl="0" eaLnBrk="1" latinLnBrk="0" hangingPunct="1">
              <a:lnSpc>
                <a:spcPct val="90000"/>
              </a:lnSpc>
              <a:spcBef>
                <a:spcPct val="0"/>
              </a:spcBef>
              <a:buNone/>
              <a:defRPr sz="3600" b="0" i="0" kern="1200" spc="-100" baseline="0">
                <a:solidFill>
                  <a:schemeClr val="tx1">
                    <a:lumMod val="65000"/>
                    <a:lumOff val="35000"/>
                  </a:schemeClr>
                </a:solidFill>
                <a:latin typeface="+mj-lt"/>
                <a:ea typeface="+mj-ea"/>
                <a:cs typeface="+mj-cs"/>
              </a:defRPr>
            </a:lvl1pPr>
          </a:lstStyle>
          <a:p>
            <a:r>
              <a:rPr lang="en-US" dirty="0"/>
              <a:t>Click to edit Master title style</a:t>
            </a:r>
            <a:endParaRPr lang="da-DK" dirty="0"/>
          </a:p>
        </p:txBody>
      </p:sp>
      <p:sp>
        <p:nvSpPr>
          <p:cNvPr id="16" name="Title 1">
            <a:extLst>
              <a:ext uri="{FF2B5EF4-FFF2-40B4-BE49-F238E27FC236}">
                <a16:creationId xmlns:a16="http://schemas.microsoft.com/office/drawing/2014/main" id="{574A284F-7B44-4A00-B79D-F7061E4456D7}"/>
              </a:ext>
            </a:extLst>
          </p:cNvPr>
          <p:cNvSpPr txBox="1">
            <a:spLocks/>
          </p:cNvSpPr>
          <p:nvPr userDrawn="1"/>
        </p:nvSpPr>
        <p:spPr>
          <a:xfrm>
            <a:off x="843256" y="882847"/>
            <a:ext cx="3328988" cy="1040092"/>
          </a:xfrm>
          <a:prstGeom prst="rect">
            <a:avLst/>
          </a:prstGeom>
        </p:spPr>
        <p:txBody>
          <a:bodyPr vert="horz" lIns="0" tIns="0" rIns="0" bIns="0" rtlCol="0" anchor="b" anchorCtr="0">
            <a:normAutofit fontScale="92500"/>
          </a:bodyPr>
          <a:lstStyle>
            <a:lvl1pPr algn="l" defTabSz="914400" rtl="0" eaLnBrk="1" latinLnBrk="0" hangingPunct="1">
              <a:lnSpc>
                <a:spcPct val="90000"/>
              </a:lnSpc>
              <a:spcBef>
                <a:spcPct val="0"/>
              </a:spcBef>
              <a:buNone/>
              <a:defRPr sz="3600" b="0" i="0" kern="1200" spc="-100" baseline="0">
                <a:solidFill>
                  <a:schemeClr val="tx1">
                    <a:lumMod val="65000"/>
                    <a:lumOff val="35000"/>
                  </a:schemeClr>
                </a:solidFill>
                <a:latin typeface="+mj-lt"/>
                <a:ea typeface="+mj-ea"/>
                <a:cs typeface="+mj-cs"/>
              </a:defRPr>
            </a:lvl1pPr>
          </a:lstStyle>
          <a:p>
            <a:r>
              <a:rPr lang="en-US"/>
              <a:t>Click to edit Master title style</a:t>
            </a:r>
            <a:endParaRPr lang="da-DK" dirty="0"/>
          </a:p>
        </p:txBody>
      </p:sp>
      <p:cxnSp>
        <p:nvCxnSpPr>
          <p:cNvPr id="18" name="Lige forbindelse 5">
            <a:extLst>
              <a:ext uri="{FF2B5EF4-FFF2-40B4-BE49-F238E27FC236}">
                <a16:creationId xmlns:a16="http://schemas.microsoft.com/office/drawing/2014/main" id="{9A4AE8D9-CDE8-45F3-B4F6-B5D4490B6889}"/>
              </a:ext>
            </a:extLst>
          </p:cNvPr>
          <p:cNvCxnSpPr>
            <a:cxnSpLocks/>
          </p:cNvCxnSpPr>
          <p:nvPr userDrawn="1"/>
        </p:nvCxnSpPr>
        <p:spPr>
          <a:xfrm>
            <a:off x="836612" y="1943101"/>
            <a:ext cx="3335632"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 name="Lige forbindelse 5">
            <a:extLst>
              <a:ext uri="{FF2B5EF4-FFF2-40B4-BE49-F238E27FC236}">
                <a16:creationId xmlns:a16="http://schemas.microsoft.com/office/drawing/2014/main" id="{5F8FA609-7900-4978-AB5C-E1F84A685181}"/>
              </a:ext>
            </a:extLst>
          </p:cNvPr>
          <p:cNvCxnSpPr>
            <a:cxnSpLocks/>
          </p:cNvCxnSpPr>
          <p:nvPr userDrawn="1"/>
        </p:nvCxnSpPr>
        <p:spPr>
          <a:xfrm>
            <a:off x="8013112" y="1943101"/>
            <a:ext cx="3335632"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7995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mage lef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212FCF-B39F-49C2-BB44-DC9E467CA1AF}"/>
              </a:ext>
            </a:extLst>
          </p:cNvPr>
          <p:cNvSpPr/>
          <p:nvPr userDrawn="1"/>
        </p:nvSpPr>
        <p:spPr>
          <a:xfrm>
            <a:off x="2786742" y="3091543"/>
            <a:ext cx="9405257" cy="378460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4" name="Rectangle 3">
            <a:extLst>
              <a:ext uri="{FF2B5EF4-FFF2-40B4-BE49-F238E27FC236}">
                <a16:creationId xmlns:a16="http://schemas.microsoft.com/office/drawing/2014/main" id="{157085D6-B7EE-4CD4-8145-725D071579A2}"/>
              </a:ext>
            </a:extLst>
          </p:cNvPr>
          <p:cNvSpPr/>
          <p:nvPr userDrawn="1"/>
        </p:nvSpPr>
        <p:spPr>
          <a:xfrm>
            <a:off x="1" y="0"/>
            <a:ext cx="2786741" cy="68761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2" name="Title 1">
            <a:extLst>
              <a:ext uri="{FF2B5EF4-FFF2-40B4-BE49-F238E27FC236}">
                <a16:creationId xmlns:a16="http://schemas.microsoft.com/office/drawing/2014/main" id="{92C68B21-5A09-416B-8E0F-9288F535DF0D}"/>
              </a:ext>
            </a:extLst>
          </p:cNvPr>
          <p:cNvSpPr>
            <a:spLocks noGrp="1"/>
          </p:cNvSpPr>
          <p:nvPr>
            <p:ph type="title"/>
          </p:nvPr>
        </p:nvSpPr>
        <p:spPr>
          <a:xfrm>
            <a:off x="3497490" y="1427005"/>
            <a:ext cx="5664983" cy="1250763"/>
          </a:xfrm>
        </p:spPr>
        <p:txBody>
          <a:bodyPr lIns="0" tIns="0" rIns="0" bIns="0"/>
          <a:lstStyle>
            <a:lvl1pPr>
              <a:defRPr b="0">
                <a:solidFill>
                  <a:schemeClr val="tx1"/>
                </a:solidFill>
              </a:defRPr>
            </a:lvl1pPr>
          </a:lstStyle>
          <a:p>
            <a:r>
              <a:rPr lang="en-US" dirty="0"/>
              <a:t>Click to edit Master title style</a:t>
            </a:r>
            <a:endParaRPr lang="da-DK" dirty="0"/>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10" name="Text Placeholder 3">
            <a:extLst>
              <a:ext uri="{FF2B5EF4-FFF2-40B4-BE49-F238E27FC236}">
                <a16:creationId xmlns:a16="http://schemas.microsoft.com/office/drawing/2014/main" id="{B6028B7B-2BF6-41B8-A1CF-2A97DE112BD4}"/>
              </a:ext>
            </a:extLst>
          </p:cNvPr>
          <p:cNvSpPr>
            <a:spLocks noGrp="1"/>
          </p:cNvSpPr>
          <p:nvPr>
            <p:ph type="body" sz="half" idx="13"/>
          </p:nvPr>
        </p:nvSpPr>
        <p:spPr>
          <a:xfrm>
            <a:off x="3498822" y="1188178"/>
            <a:ext cx="4881436" cy="171771"/>
          </a:xfrm>
        </p:spPr>
        <p:txBody>
          <a:bodyPr lIns="0" tIns="0" rIns="0" bIns="0">
            <a:normAutofit/>
          </a:bodyPr>
          <a:lstStyle>
            <a:lvl1pPr marL="0" indent="0">
              <a:buNone/>
              <a:defRPr sz="12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Picture Placeholder 8">
            <a:extLst>
              <a:ext uri="{FF2B5EF4-FFF2-40B4-BE49-F238E27FC236}">
                <a16:creationId xmlns:a16="http://schemas.microsoft.com/office/drawing/2014/main" id="{1B125D12-EEEF-4F0F-870B-45BE4283FF33}"/>
              </a:ext>
            </a:extLst>
          </p:cNvPr>
          <p:cNvSpPr>
            <a:spLocks noGrp="1"/>
          </p:cNvSpPr>
          <p:nvPr>
            <p:ph type="pic" sz="quarter" idx="14"/>
          </p:nvPr>
        </p:nvSpPr>
        <p:spPr>
          <a:xfrm>
            <a:off x="0" y="0"/>
            <a:ext cx="2786742" cy="3091543"/>
          </a:xfrm>
          <a:ln w="127000">
            <a:noFill/>
            <a:miter lim="800000"/>
          </a:ln>
        </p:spPr>
        <p:txBody>
          <a:bodyPr/>
          <a:lstStyle/>
          <a:p>
            <a:r>
              <a:rPr lang="en-US"/>
              <a:t>Click icon to add picture</a:t>
            </a:r>
            <a:endParaRPr lang="en-DK"/>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3497490" y="3445150"/>
            <a:ext cx="7856052" cy="2491193"/>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1" name="Lige forbindelse 5">
            <a:extLst>
              <a:ext uri="{FF2B5EF4-FFF2-40B4-BE49-F238E27FC236}">
                <a16:creationId xmlns:a16="http://schemas.microsoft.com/office/drawing/2014/main" id="{79869BD5-9094-4F76-9AAB-395F9BF863EB}"/>
              </a:ext>
            </a:extLst>
          </p:cNvPr>
          <p:cNvCxnSpPr>
            <a:cxnSpLocks/>
          </p:cNvCxnSpPr>
          <p:nvPr userDrawn="1"/>
        </p:nvCxnSpPr>
        <p:spPr>
          <a:xfrm>
            <a:off x="3497490" y="2677768"/>
            <a:ext cx="7856052"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00662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Image lef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212FCF-B39F-49C2-BB44-DC9E467CA1AF}"/>
              </a:ext>
            </a:extLst>
          </p:cNvPr>
          <p:cNvSpPr/>
          <p:nvPr userDrawn="1"/>
        </p:nvSpPr>
        <p:spPr>
          <a:xfrm>
            <a:off x="0" y="1978969"/>
            <a:ext cx="12191999" cy="272234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2" name="Title 1">
            <a:extLst>
              <a:ext uri="{FF2B5EF4-FFF2-40B4-BE49-F238E27FC236}">
                <a16:creationId xmlns:a16="http://schemas.microsoft.com/office/drawing/2014/main" id="{92C68B21-5A09-416B-8E0F-9288F535DF0D}"/>
              </a:ext>
            </a:extLst>
          </p:cNvPr>
          <p:cNvSpPr>
            <a:spLocks noGrp="1"/>
          </p:cNvSpPr>
          <p:nvPr>
            <p:ph type="title"/>
          </p:nvPr>
        </p:nvSpPr>
        <p:spPr>
          <a:xfrm>
            <a:off x="523381" y="661150"/>
            <a:ext cx="7856052" cy="1250763"/>
          </a:xfrm>
        </p:spPr>
        <p:txBody>
          <a:bodyPr lIns="0" tIns="0" rIns="0" bIns="0"/>
          <a:lstStyle>
            <a:lvl1pPr>
              <a:defRPr b="0">
                <a:solidFill>
                  <a:schemeClr val="tx1"/>
                </a:solidFill>
              </a:defRPr>
            </a:lvl1pPr>
          </a:lstStyle>
          <a:p>
            <a:r>
              <a:rPr lang="en-US" dirty="0"/>
              <a:t>Click to edit Master title style</a:t>
            </a:r>
            <a:endParaRPr lang="da-DK" dirty="0"/>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10" name="Text Placeholder 3">
            <a:extLst>
              <a:ext uri="{FF2B5EF4-FFF2-40B4-BE49-F238E27FC236}">
                <a16:creationId xmlns:a16="http://schemas.microsoft.com/office/drawing/2014/main" id="{B6028B7B-2BF6-41B8-A1CF-2A97DE112BD4}"/>
              </a:ext>
            </a:extLst>
          </p:cNvPr>
          <p:cNvSpPr>
            <a:spLocks noGrp="1"/>
          </p:cNvSpPr>
          <p:nvPr>
            <p:ph type="body" sz="half" idx="13"/>
          </p:nvPr>
        </p:nvSpPr>
        <p:spPr>
          <a:xfrm>
            <a:off x="524713" y="422323"/>
            <a:ext cx="4881436" cy="171771"/>
          </a:xfrm>
        </p:spPr>
        <p:txBody>
          <a:bodyPr lIns="0" tIns="0" rIns="0" bIns="0">
            <a:normAutofit/>
          </a:bodyPr>
          <a:lstStyle>
            <a:lvl1pPr marL="0" indent="0">
              <a:buNone/>
              <a:defRPr sz="12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Picture Placeholder 8">
            <a:extLst>
              <a:ext uri="{FF2B5EF4-FFF2-40B4-BE49-F238E27FC236}">
                <a16:creationId xmlns:a16="http://schemas.microsoft.com/office/drawing/2014/main" id="{1B125D12-EEEF-4F0F-870B-45BE4283FF33}"/>
              </a:ext>
            </a:extLst>
          </p:cNvPr>
          <p:cNvSpPr>
            <a:spLocks noGrp="1"/>
          </p:cNvSpPr>
          <p:nvPr>
            <p:ph type="pic" sz="quarter" idx="14"/>
          </p:nvPr>
        </p:nvSpPr>
        <p:spPr>
          <a:xfrm>
            <a:off x="0" y="4701309"/>
            <a:ext cx="12192000" cy="2156691"/>
          </a:xfrm>
          <a:ln w="127000">
            <a:noFill/>
            <a:miter lim="800000"/>
          </a:ln>
        </p:spPr>
        <p:txBody>
          <a:bodyPr/>
          <a:lstStyle/>
          <a:p>
            <a:r>
              <a:rPr lang="en-US"/>
              <a:t>Click icon to add picture</a:t>
            </a:r>
            <a:endParaRPr lang="en-DK"/>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523381" y="2262910"/>
            <a:ext cx="11169856" cy="2059708"/>
          </a:xfrm>
        </p:spPr>
        <p:txBody>
          <a:bodyPr lIns="0" tIns="0" rIns="0" bIns="0" numCol="4"/>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1" name="Lige forbindelse 5">
            <a:extLst>
              <a:ext uri="{FF2B5EF4-FFF2-40B4-BE49-F238E27FC236}">
                <a16:creationId xmlns:a16="http://schemas.microsoft.com/office/drawing/2014/main" id="{5F75FF33-50E8-4EB3-9AFF-9E5989ED33CD}"/>
              </a:ext>
            </a:extLst>
          </p:cNvPr>
          <p:cNvCxnSpPr>
            <a:cxnSpLocks/>
          </p:cNvCxnSpPr>
          <p:nvPr userDrawn="1"/>
        </p:nvCxnSpPr>
        <p:spPr>
          <a:xfrm>
            <a:off x="523381" y="1911913"/>
            <a:ext cx="11169856"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16561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mage left">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69F9C1C2-CB83-4727-9302-26ACA47BA1F7}"/>
              </a:ext>
            </a:extLst>
          </p:cNvPr>
          <p:cNvSpPr>
            <a:spLocks noGrp="1"/>
          </p:cNvSpPr>
          <p:nvPr>
            <p:ph type="pic" sz="quarter" idx="15"/>
          </p:nvPr>
        </p:nvSpPr>
        <p:spPr>
          <a:xfrm>
            <a:off x="0" y="2476399"/>
            <a:ext cx="6095999" cy="4381600"/>
          </a:xfrm>
          <a:ln w="127000">
            <a:noFill/>
            <a:miter lim="800000"/>
          </a:ln>
        </p:spPr>
        <p:txBody>
          <a:bodyPr/>
          <a:lstStyle/>
          <a:p>
            <a:r>
              <a:rPr lang="en-US"/>
              <a:t>Click icon to add picture</a:t>
            </a:r>
            <a:endParaRPr lang="en-DK"/>
          </a:p>
        </p:txBody>
      </p:sp>
      <p:sp>
        <p:nvSpPr>
          <p:cNvPr id="9" name="Rectangle 8">
            <a:extLst>
              <a:ext uri="{FF2B5EF4-FFF2-40B4-BE49-F238E27FC236}">
                <a16:creationId xmlns:a16="http://schemas.microsoft.com/office/drawing/2014/main" id="{A7212FCF-B39F-49C2-BB44-DC9E467CA1AF}"/>
              </a:ext>
            </a:extLst>
          </p:cNvPr>
          <p:cNvSpPr/>
          <p:nvPr userDrawn="1"/>
        </p:nvSpPr>
        <p:spPr>
          <a:xfrm>
            <a:off x="6096000" y="2476400"/>
            <a:ext cx="6095999" cy="4381599"/>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4" name="Rectangle 3">
            <a:extLst>
              <a:ext uri="{FF2B5EF4-FFF2-40B4-BE49-F238E27FC236}">
                <a16:creationId xmlns:a16="http://schemas.microsoft.com/office/drawing/2014/main" id="{157085D6-B7EE-4CD4-8145-725D071579A2}"/>
              </a:ext>
            </a:extLst>
          </p:cNvPr>
          <p:cNvSpPr/>
          <p:nvPr userDrawn="1"/>
        </p:nvSpPr>
        <p:spPr>
          <a:xfrm>
            <a:off x="0" y="0"/>
            <a:ext cx="6095999" cy="24763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6508864" y="2830008"/>
            <a:ext cx="4844678" cy="3221657"/>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Picture Placeholder 8">
            <a:extLst>
              <a:ext uri="{FF2B5EF4-FFF2-40B4-BE49-F238E27FC236}">
                <a16:creationId xmlns:a16="http://schemas.microsoft.com/office/drawing/2014/main" id="{1B125D12-EEEF-4F0F-870B-45BE4283FF33}"/>
              </a:ext>
            </a:extLst>
          </p:cNvPr>
          <p:cNvSpPr>
            <a:spLocks noGrp="1"/>
          </p:cNvSpPr>
          <p:nvPr>
            <p:ph type="pic" sz="quarter" idx="14"/>
          </p:nvPr>
        </p:nvSpPr>
        <p:spPr>
          <a:xfrm>
            <a:off x="3309259" y="2476400"/>
            <a:ext cx="2786741" cy="4381600"/>
          </a:xfrm>
          <a:ln w="127000">
            <a:noFill/>
            <a:miter lim="800000"/>
          </a:ln>
        </p:spPr>
        <p:txBody>
          <a:bodyPr/>
          <a:lstStyle/>
          <a:p>
            <a:r>
              <a:rPr lang="en-US"/>
              <a:t>Click icon to add picture</a:t>
            </a:r>
            <a:endParaRPr lang="en-DK"/>
          </a:p>
        </p:txBody>
      </p:sp>
      <p:sp>
        <p:nvSpPr>
          <p:cNvPr id="2" name="Title 1">
            <a:extLst>
              <a:ext uri="{FF2B5EF4-FFF2-40B4-BE49-F238E27FC236}">
                <a16:creationId xmlns:a16="http://schemas.microsoft.com/office/drawing/2014/main" id="{92C68B21-5A09-416B-8E0F-9288F535DF0D}"/>
              </a:ext>
            </a:extLst>
          </p:cNvPr>
          <p:cNvSpPr>
            <a:spLocks noGrp="1"/>
          </p:cNvSpPr>
          <p:nvPr>
            <p:ph type="title"/>
          </p:nvPr>
        </p:nvSpPr>
        <p:spPr>
          <a:xfrm>
            <a:off x="455032" y="657646"/>
            <a:ext cx="4984303" cy="1250763"/>
          </a:xfrm>
        </p:spPr>
        <p:txBody>
          <a:bodyPr lIns="0" tIns="0" rIns="0" bIns="0"/>
          <a:lstStyle>
            <a:lvl1pPr>
              <a:defRPr b="0">
                <a:solidFill>
                  <a:schemeClr val="bg1"/>
                </a:solidFill>
              </a:defRPr>
            </a:lvl1pPr>
          </a:lstStyle>
          <a:p>
            <a:r>
              <a:rPr lang="en-US" dirty="0"/>
              <a:t>Click to edit Master title style</a:t>
            </a:r>
            <a:endParaRPr lang="da-DK" dirty="0"/>
          </a:p>
        </p:txBody>
      </p:sp>
      <p:sp>
        <p:nvSpPr>
          <p:cNvPr id="10" name="Text Placeholder 3">
            <a:extLst>
              <a:ext uri="{FF2B5EF4-FFF2-40B4-BE49-F238E27FC236}">
                <a16:creationId xmlns:a16="http://schemas.microsoft.com/office/drawing/2014/main" id="{B6028B7B-2BF6-41B8-A1CF-2A97DE112BD4}"/>
              </a:ext>
            </a:extLst>
          </p:cNvPr>
          <p:cNvSpPr>
            <a:spLocks noGrp="1"/>
          </p:cNvSpPr>
          <p:nvPr>
            <p:ph type="body" sz="half" idx="13"/>
          </p:nvPr>
        </p:nvSpPr>
        <p:spPr>
          <a:xfrm>
            <a:off x="456364" y="418819"/>
            <a:ext cx="4881436" cy="171771"/>
          </a:xfrm>
        </p:spPr>
        <p:txBody>
          <a:bodyPr lIns="0" tIns="0" rIns="0" bIns="0">
            <a:normAutofit/>
          </a:bodyPr>
          <a:lstStyle>
            <a:lvl1pPr marL="0" indent="0">
              <a:buNone/>
              <a:defRPr sz="12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Text Placeholder 3">
            <a:extLst>
              <a:ext uri="{FF2B5EF4-FFF2-40B4-BE49-F238E27FC236}">
                <a16:creationId xmlns:a16="http://schemas.microsoft.com/office/drawing/2014/main" id="{51B213D0-2789-4D46-85FB-FA7D8EEEAEF2}"/>
              </a:ext>
            </a:extLst>
          </p:cNvPr>
          <p:cNvSpPr>
            <a:spLocks noGrp="1"/>
          </p:cNvSpPr>
          <p:nvPr>
            <p:ph type="body" sz="half" idx="16"/>
          </p:nvPr>
        </p:nvSpPr>
        <p:spPr>
          <a:xfrm>
            <a:off x="6508864" y="657646"/>
            <a:ext cx="4844678" cy="1271321"/>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3" name="Lige forbindelse 5">
            <a:extLst>
              <a:ext uri="{FF2B5EF4-FFF2-40B4-BE49-F238E27FC236}">
                <a16:creationId xmlns:a16="http://schemas.microsoft.com/office/drawing/2014/main" id="{6EEFF29E-DCB9-44B3-9F6E-42C752572314}"/>
              </a:ext>
            </a:extLst>
          </p:cNvPr>
          <p:cNvCxnSpPr>
            <a:cxnSpLocks/>
          </p:cNvCxnSpPr>
          <p:nvPr userDrawn="1"/>
        </p:nvCxnSpPr>
        <p:spPr>
          <a:xfrm flipV="1">
            <a:off x="455032" y="1908409"/>
            <a:ext cx="5297375" cy="20558"/>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27560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Image lef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212FCF-B39F-49C2-BB44-DC9E467CA1AF}"/>
              </a:ext>
            </a:extLst>
          </p:cNvPr>
          <p:cNvSpPr/>
          <p:nvPr userDrawn="1"/>
        </p:nvSpPr>
        <p:spPr>
          <a:xfrm>
            <a:off x="2786741" y="2053244"/>
            <a:ext cx="9405259" cy="438545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7" name="Picture Placeholder 8">
            <a:extLst>
              <a:ext uri="{FF2B5EF4-FFF2-40B4-BE49-F238E27FC236}">
                <a16:creationId xmlns:a16="http://schemas.microsoft.com/office/drawing/2014/main" id="{1B125D12-EEEF-4F0F-870B-45BE4283FF33}"/>
              </a:ext>
            </a:extLst>
          </p:cNvPr>
          <p:cNvSpPr>
            <a:spLocks noGrp="1"/>
          </p:cNvSpPr>
          <p:nvPr>
            <p:ph type="pic" sz="quarter" idx="14"/>
          </p:nvPr>
        </p:nvSpPr>
        <p:spPr>
          <a:xfrm>
            <a:off x="0" y="0"/>
            <a:ext cx="2786741" cy="6439181"/>
          </a:xfrm>
          <a:solidFill>
            <a:schemeClr val="bg2"/>
          </a:solidFill>
          <a:ln w="127000">
            <a:noFill/>
            <a:miter lim="800000"/>
          </a:ln>
        </p:spPr>
        <p:txBody>
          <a:bodyPr/>
          <a:lstStyle/>
          <a:p>
            <a:r>
              <a:rPr lang="en-US"/>
              <a:t>Click icon to add picture</a:t>
            </a:r>
            <a:endParaRPr lang="en-DK"/>
          </a:p>
        </p:txBody>
      </p:sp>
      <p:sp>
        <p:nvSpPr>
          <p:cNvPr id="10" name="Text Placeholder 3">
            <a:extLst>
              <a:ext uri="{FF2B5EF4-FFF2-40B4-BE49-F238E27FC236}">
                <a16:creationId xmlns:a16="http://schemas.microsoft.com/office/drawing/2014/main" id="{B6028B7B-2BF6-41B8-A1CF-2A97DE112BD4}"/>
              </a:ext>
            </a:extLst>
          </p:cNvPr>
          <p:cNvSpPr>
            <a:spLocks noGrp="1"/>
          </p:cNvSpPr>
          <p:nvPr>
            <p:ph type="body" sz="half" idx="13"/>
          </p:nvPr>
        </p:nvSpPr>
        <p:spPr>
          <a:xfrm>
            <a:off x="2991745" y="180476"/>
            <a:ext cx="4881436" cy="171771"/>
          </a:xfrm>
        </p:spPr>
        <p:txBody>
          <a:bodyPr lIns="0" tIns="0" rIns="0" bIns="0">
            <a:normAutofit/>
          </a:bodyPr>
          <a:lstStyle>
            <a:lvl1pPr marL="0" indent="0">
              <a:buNone/>
              <a:defRPr sz="12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ext Placeholder 3">
            <a:extLst>
              <a:ext uri="{FF2B5EF4-FFF2-40B4-BE49-F238E27FC236}">
                <a16:creationId xmlns:a16="http://schemas.microsoft.com/office/drawing/2014/main" id="{BDE03B31-4989-43BF-BCC8-C22265AE1CDD}"/>
              </a:ext>
            </a:extLst>
          </p:cNvPr>
          <p:cNvSpPr>
            <a:spLocks noGrp="1"/>
          </p:cNvSpPr>
          <p:nvPr>
            <p:ph type="body" sz="half" idx="16"/>
          </p:nvPr>
        </p:nvSpPr>
        <p:spPr>
          <a:xfrm>
            <a:off x="8761615" y="2314619"/>
            <a:ext cx="2591928" cy="3878363"/>
          </a:xfrm>
        </p:spPr>
        <p:txBody>
          <a:bodyPr lIns="0" tIns="0" rIns="0" bIns="0">
            <a:normAutofit/>
          </a:bodyPr>
          <a:lstStyle>
            <a:lvl1pPr marL="0" indent="0">
              <a:lnSpc>
                <a:spcPct val="15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7" name="Text Placeholder 3">
            <a:extLst>
              <a:ext uri="{FF2B5EF4-FFF2-40B4-BE49-F238E27FC236}">
                <a16:creationId xmlns:a16="http://schemas.microsoft.com/office/drawing/2014/main" id="{DBB95C9C-18E5-41B0-9B71-A8F60E75D36F}"/>
              </a:ext>
            </a:extLst>
          </p:cNvPr>
          <p:cNvSpPr>
            <a:spLocks noGrp="1"/>
          </p:cNvSpPr>
          <p:nvPr>
            <p:ph type="body" sz="half" idx="17"/>
          </p:nvPr>
        </p:nvSpPr>
        <p:spPr>
          <a:xfrm>
            <a:off x="2993184" y="2314619"/>
            <a:ext cx="2591928" cy="3878363"/>
          </a:xfrm>
        </p:spPr>
        <p:txBody>
          <a:bodyPr lIns="0" tIns="0" rIns="0" bIns="0">
            <a:normAutofit/>
          </a:bodyPr>
          <a:lstStyle>
            <a:lvl1pPr marL="0" indent="0">
              <a:lnSpc>
                <a:spcPct val="15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8" name="Text Placeholder 3">
            <a:extLst>
              <a:ext uri="{FF2B5EF4-FFF2-40B4-BE49-F238E27FC236}">
                <a16:creationId xmlns:a16="http://schemas.microsoft.com/office/drawing/2014/main" id="{0F9F66BC-EF3B-4481-8E38-5237597FC2AE}"/>
              </a:ext>
            </a:extLst>
          </p:cNvPr>
          <p:cNvSpPr>
            <a:spLocks noGrp="1"/>
          </p:cNvSpPr>
          <p:nvPr>
            <p:ph type="body" sz="half" idx="18"/>
          </p:nvPr>
        </p:nvSpPr>
        <p:spPr>
          <a:xfrm>
            <a:off x="5877399" y="2314619"/>
            <a:ext cx="2591928" cy="3878363"/>
          </a:xfrm>
        </p:spPr>
        <p:txBody>
          <a:bodyPr lIns="0" tIns="0" rIns="0" bIns="0">
            <a:normAutofit/>
          </a:bodyPr>
          <a:lstStyle>
            <a:lvl1pPr marL="0" indent="0">
              <a:lnSpc>
                <a:spcPct val="15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1" name="Title 1">
            <a:extLst>
              <a:ext uri="{FF2B5EF4-FFF2-40B4-BE49-F238E27FC236}">
                <a16:creationId xmlns:a16="http://schemas.microsoft.com/office/drawing/2014/main" id="{37CEBF3B-A417-46EF-8C6E-C8B19606C61D}"/>
              </a:ext>
            </a:extLst>
          </p:cNvPr>
          <p:cNvSpPr>
            <a:spLocks noGrp="1"/>
          </p:cNvSpPr>
          <p:nvPr>
            <p:ph type="title"/>
          </p:nvPr>
        </p:nvSpPr>
        <p:spPr>
          <a:xfrm>
            <a:off x="2991744" y="682699"/>
            <a:ext cx="8361797" cy="1040092"/>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15" name="Lige forbindelse 5">
            <a:extLst>
              <a:ext uri="{FF2B5EF4-FFF2-40B4-BE49-F238E27FC236}">
                <a16:creationId xmlns:a16="http://schemas.microsoft.com/office/drawing/2014/main" id="{307B0F55-34BA-4028-BA36-9523D5AD2E33}"/>
              </a:ext>
            </a:extLst>
          </p:cNvPr>
          <p:cNvCxnSpPr>
            <a:cxnSpLocks/>
          </p:cNvCxnSpPr>
          <p:nvPr userDrawn="1"/>
        </p:nvCxnSpPr>
        <p:spPr>
          <a:xfrm>
            <a:off x="2985020" y="1736239"/>
            <a:ext cx="8361797"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5564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Image lef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212FCF-B39F-49C2-BB44-DC9E467CA1AF}"/>
              </a:ext>
            </a:extLst>
          </p:cNvPr>
          <p:cNvSpPr/>
          <p:nvPr userDrawn="1"/>
        </p:nvSpPr>
        <p:spPr>
          <a:xfrm>
            <a:off x="3315600" y="2049535"/>
            <a:ext cx="2800800" cy="438545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7" name="Picture Placeholder 8">
            <a:extLst>
              <a:ext uri="{FF2B5EF4-FFF2-40B4-BE49-F238E27FC236}">
                <a16:creationId xmlns:a16="http://schemas.microsoft.com/office/drawing/2014/main" id="{1B125D12-EEEF-4F0F-870B-45BE4283FF33}"/>
              </a:ext>
            </a:extLst>
          </p:cNvPr>
          <p:cNvSpPr>
            <a:spLocks noGrp="1"/>
          </p:cNvSpPr>
          <p:nvPr>
            <p:ph type="pic" sz="quarter" idx="14"/>
          </p:nvPr>
        </p:nvSpPr>
        <p:spPr>
          <a:xfrm>
            <a:off x="498763" y="2049535"/>
            <a:ext cx="2800800" cy="4385452"/>
          </a:xfrm>
          <a:solidFill>
            <a:schemeClr val="bg2">
              <a:lumMod val="20000"/>
              <a:lumOff val="80000"/>
            </a:schemeClr>
          </a:solidFill>
          <a:ln w="127000">
            <a:noFill/>
            <a:miter lim="800000"/>
          </a:ln>
        </p:spPr>
        <p:txBody>
          <a:bodyPr/>
          <a:lstStyle/>
          <a:p>
            <a:r>
              <a:rPr lang="en-US"/>
              <a:t>Click icon to add picture</a:t>
            </a:r>
            <a:endParaRPr lang="en-DK"/>
          </a:p>
        </p:txBody>
      </p:sp>
      <p:sp>
        <p:nvSpPr>
          <p:cNvPr id="2" name="Title 1">
            <a:extLst>
              <a:ext uri="{FF2B5EF4-FFF2-40B4-BE49-F238E27FC236}">
                <a16:creationId xmlns:a16="http://schemas.microsoft.com/office/drawing/2014/main" id="{92C68B21-5A09-416B-8E0F-9288F535DF0D}"/>
              </a:ext>
            </a:extLst>
          </p:cNvPr>
          <p:cNvSpPr>
            <a:spLocks noGrp="1"/>
          </p:cNvSpPr>
          <p:nvPr>
            <p:ph type="title"/>
          </p:nvPr>
        </p:nvSpPr>
        <p:spPr>
          <a:xfrm>
            <a:off x="2990413" y="419304"/>
            <a:ext cx="5297375" cy="1209992"/>
          </a:xfrm>
        </p:spPr>
        <p:txBody>
          <a:bodyPr lIns="0" tIns="0" rIns="0" bIns="0"/>
          <a:lstStyle>
            <a:lvl1pPr algn="ctr">
              <a:defRPr b="0">
                <a:solidFill>
                  <a:schemeClr val="tx1">
                    <a:lumMod val="50000"/>
                    <a:lumOff val="50000"/>
                  </a:schemeClr>
                </a:solidFill>
              </a:defRPr>
            </a:lvl1pPr>
          </a:lstStyle>
          <a:p>
            <a:r>
              <a:rPr lang="en-US" dirty="0"/>
              <a:t>Click to edit Master title style</a:t>
            </a:r>
            <a:endParaRPr lang="da-DK" dirty="0"/>
          </a:p>
        </p:txBody>
      </p:sp>
      <p:sp>
        <p:nvSpPr>
          <p:cNvPr id="17" name="Text Placeholder 3">
            <a:extLst>
              <a:ext uri="{FF2B5EF4-FFF2-40B4-BE49-F238E27FC236}">
                <a16:creationId xmlns:a16="http://schemas.microsoft.com/office/drawing/2014/main" id="{DBB95C9C-18E5-41B0-9B71-A8F60E75D36F}"/>
              </a:ext>
            </a:extLst>
          </p:cNvPr>
          <p:cNvSpPr>
            <a:spLocks noGrp="1"/>
          </p:cNvSpPr>
          <p:nvPr>
            <p:ph type="body" sz="half" idx="17"/>
          </p:nvPr>
        </p:nvSpPr>
        <p:spPr>
          <a:xfrm>
            <a:off x="3523548" y="2314619"/>
            <a:ext cx="2267652" cy="3956872"/>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1" name="Rectangle 10">
            <a:extLst>
              <a:ext uri="{FF2B5EF4-FFF2-40B4-BE49-F238E27FC236}">
                <a16:creationId xmlns:a16="http://schemas.microsoft.com/office/drawing/2014/main" id="{88C6C377-46C8-4489-8783-A4777753268C}"/>
              </a:ext>
            </a:extLst>
          </p:cNvPr>
          <p:cNvSpPr/>
          <p:nvPr userDrawn="1"/>
        </p:nvSpPr>
        <p:spPr>
          <a:xfrm>
            <a:off x="6115476" y="2049535"/>
            <a:ext cx="2800800" cy="438545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2" name="Text Placeholder 3">
            <a:extLst>
              <a:ext uri="{FF2B5EF4-FFF2-40B4-BE49-F238E27FC236}">
                <a16:creationId xmlns:a16="http://schemas.microsoft.com/office/drawing/2014/main" id="{E1901BB0-8054-4606-B15B-FF9E0ACC6C0E}"/>
              </a:ext>
            </a:extLst>
          </p:cNvPr>
          <p:cNvSpPr>
            <a:spLocks noGrp="1"/>
          </p:cNvSpPr>
          <p:nvPr>
            <p:ph type="body" sz="half" idx="18"/>
          </p:nvPr>
        </p:nvSpPr>
        <p:spPr>
          <a:xfrm>
            <a:off x="6324348" y="2314619"/>
            <a:ext cx="2267652" cy="3956872"/>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3" name="Rectangle 12">
            <a:extLst>
              <a:ext uri="{FF2B5EF4-FFF2-40B4-BE49-F238E27FC236}">
                <a16:creationId xmlns:a16="http://schemas.microsoft.com/office/drawing/2014/main" id="{BD55BBAD-2BCA-400B-AD42-8027A9129110}"/>
              </a:ext>
            </a:extLst>
          </p:cNvPr>
          <p:cNvSpPr/>
          <p:nvPr userDrawn="1"/>
        </p:nvSpPr>
        <p:spPr>
          <a:xfrm>
            <a:off x="8924400" y="2049535"/>
            <a:ext cx="2800800" cy="438545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5" name="Text Placeholder 3">
            <a:extLst>
              <a:ext uri="{FF2B5EF4-FFF2-40B4-BE49-F238E27FC236}">
                <a16:creationId xmlns:a16="http://schemas.microsoft.com/office/drawing/2014/main" id="{14419F99-CDEF-4EE2-A275-5D1B1A2288CD}"/>
              </a:ext>
            </a:extLst>
          </p:cNvPr>
          <p:cNvSpPr>
            <a:spLocks noGrp="1"/>
          </p:cNvSpPr>
          <p:nvPr>
            <p:ph type="body" sz="half" idx="19"/>
          </p:nvPr>
        </p:nvSpPr>
        <p:spPr>
          <a:xfrm>
            <a:off x="9101309" y="2303081"/>
            <a:ext cx="2267652" cy="3956872"/>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Lige forbindelse 5">
            <a:extLst>
              <a:ext uri="{FF2B5EF4-FFF2-40B4-BE49-F238E27FC236}">
                <a16:creationId xmlns:a16="http://schemas.microsoft.com/office/drawing/2014/main" id="{9E5E6AE6-25F5-470D-988D-19514538F9AB}"/>
              </a:ext>
            </a:extLst>
          </p:cNvPr>
          <p:cNvCxnSpPr>
            <a:cxnSpLocks/>
          </p:cNvCxnSpPr>
          <p:nvPr userDrawn="1"/>
        </p:nvCxnSpPr>
        <p:spPr>
          <a:xfrm>
            <a:off x="2360285" y="1629296"/>
            <a:ext cx="6861829"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25608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Image lef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212FCF-B39F-49C2-BB44-DC9E467CA1AF}"/>
              </a:ext>
            </a:extLst>
          </p:cNvPr>
          <p:cNvSpPr/>
          <p:nvPr userDrawn="1"/>
        </p:nvSpPr>
        <p:spPr>
          <a:xfrm>
            <a:off x="2742151" y="2049534"/>
            <a:ext cx="2239200" cy="438545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7" name="Picture Placeholder 8">
            <a:extLst>
              <a:ext uri="{FF2B5EF4-FFF2-40B4-BE49-F238E27FC236}">
                <a16:creationId xmlns:a16="http://schemas.microsoft.com/office/drawing/2014/main" id="{1B125D12-EEEF-4F0F-870B-45BE4283FF33}"/>
              </a:ext>
            </a:extLst>
          </p:cNvPr>
          <p:cNvSpPr>
            <a:spLocks noGrp="1"/>
          </p:cNvSpPr>
          <p:nvPr>
            <p:ph type="pic" sz="quarter" idx="14"/>
          </p:nvPr>
        </p:nvSpPr>
        <p:spPr>
          <a:xfrm>
            <a:off x="498763" y="2053244"/>
            <a:ext cx="2239200" cy="4385452"/>
          </a:xfrm>
          <a:solidFill>
            <a:schemeClr val="bg2">
              <a:lumMod val="20000"/>
              <a:lumOff val="80000"/>
            </a:schemeClr>
          </a:solidFill>
          <a:ln w="127000">
            <a:noFill/>
            <a:miter lim="800000"/>
          </a:ln>
        </p:spPr>
        <p:txBody>
          <a:bodyPr/>
          <a:lstStyle/>
          <a:p>
            <a:r>
              <a:rPr lang="en-US"/>
              <a:t>Click icon to add picture</a:t>
            </a:r>
            <a:endParaRPr lang="en-DK" dirty="0"/>
          </a:p>
        </p:txBody>
      </p:sp>
      <p:sp>
        <p:nvSpPr>
          <p:cNvPr id="17" name="Text Placeholder 3">
            <a:extLst>
              <a:ext uri="{FF2B5EF4-FFF2-40B4-BE49-F238E27FC236}">
                <a16:creationId xmlns:a16="http://schemas.microsoft.com/office/drawing/2014/main" id="{DBB95C9C-18E5-41B0-9B71-A8F60E75D36F}"/>
              </a:ext>
            </a:extLst>
          </p:cNvPr>
          <p:cNvSpPr>
            <a:spLocks noGrp="1"/>
          </p:cNvSpPr>
          <p:nvPr>
            <p:ph type="body" sz="half" idx="17"/>
          </p:nvPr>
        </p:nvSpPr>
        <p:spPr>
          <a:xfrm>
            <a:off x="2925628" y="2303081"/>
            <a:ext cx="1868045" cy="3956872"/>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4" name="Rectangle 13">
            <a:extLst>
              <a:ext uri="{FF2B5EF4-FFF2-40B4-BE49-F238E27FC236}">
                <a16:creationId xmlns:a16="http://schemas.microsoft.com/office/drawing/2014/main" id="{4DEC783E-3C8A-4594-A6E2-0E7C1BB300E7}"/>
              </a:ext>
            </a:extLst>
          </p:cNvPr>
          <p:cNvSpPr/>
          <p:nvPr userDrawn="1"/>
        </p:nvSpPr>
        <p:spPr>
          <a:xfrm>
            <a:off x="4976400" y="2053244"/>
            <a:ext cx="2239200" cy="438545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6" name="Text Placeholder 3">
            <a:extLst>
              <a:ext uri="{FF2B5EF4-FFF2-40B4-BE49-F238E27FC236}">
                <a16:creationId xmlns:a16="http://schemas.microsoft.com/office/drawing/2014/main" id="{C9191E50-B4DF-4F45-9A4C-4A4EB2AD93B4}"/>
              </a:ext>
            </a:extLst>
          </p:cNvPr>
          <p:cNvSpPr>
            <a:spLocks noGrp="1"/>
          </p:cNvSpPr>
          <p:nvPr>
            <p:ph type="body" sz="half" idx="18"/>
          </p:nvPr>
        </p:nvSpPr>
        <p:spPr>
          <a:xfrm>
            <a:off x="5164821" y="2306791"/>
            <a:ext cx="1868045" cy="3956872"/>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8" name="Rectangle 17">
            <a:extLst>
              <a:ext uri="{FF2B5EF4-FFF2-40B4-BE49-F238E27FC236}">
                <a16:creationId xmlns:a16="http://schemas.microsoft.com/office/drawing/2014/main" id="{5D5E5A1C-F8CC-4D1C-81DC-13F8A0ED9C00}"/>
              </a:ext>
            </a:extLst>
          </p:cNvPr>
          <p:cNvSpPr/>
          <p:nvPr userDrawn="1"/>
        </p:nvSpPr>
        <p:spPr>
          <a:xfrm>
            <a:off x="7210649" y="2053244"/>
            <a:ext cx="2239200" cy="438545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9" name="Text Placeholder 3">
            <a:extLst>
              <a:ext uri="{FF2B5EF4-FFF2-40B4-BE49-F238E27FC236}">
                <a16:creationId xmlns:a16="http://schemas.microsoft.com/office/drawing/2014/main" id="{33E8FB84-7950-4B69-9519-FEF2B9228EDE}"/>
              </a:ext>
            </a:extLst>
          </p:cNvPr>
          <p:cNvSpPr>
            <a:spLocks noGrp="1"/>
          </p:cNvSpPr>
          <p:nvPr>
            <p:ph type="body" sz="half" idx="19"/>
          </p:nvPr>
        </p:nvSpPr>
        <p:spPr>
          <a:xfrm>
            <a:off x="7388870" y="2303081"/>
            <a:ext cx="1868045" cy="3956872"/>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0" name="Rectangle 19">
            <a:extLst>
              <a:ext uri="{FF2B5EF4-FFF2-40B4-BE49-F238E27FC236}">
                <a16:creationId xmlns:a16="http://schemas.microsoft.com/office/drawing/2014/main" id="{09732C19-F7E8-4A51-A59F-F1A13ABD4503}"/>
              </a:ext>
            </a:extLst>
          </p:cNvPr>
          <p:cNvSpPr/>
          <p:nvPr userDrawn="1"/>
        </p:nvSpPr>
        <p:spPr>
          <a:xfrm>
            <a:off x="9444898" y="2053243"/>
            <a:ext cx="2239200" cy="438545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21" name="Text Placeholder 3">
            <a:extLst>
              <a:ext uri="{FF2B5EF4-FFF2-40B4-BE49-F238E27FC236}">
                <a16:creationId xmlns:a16="http://schemas.microsoft.com/office/drawing/2014/main" id="{EDC34F71-7DB3-4418-AECB-25991944012F}"/>
              </a:ext>
            </a:extLst>
          </p:cNvPr>
          <p:cNvSpPr>
            <a:spLocks noGrp="1"/>
          </p:cNvSpPr>
          <p:nvPr>
            <p:ph type="body" sz="half" idx="20"/>
          </p:nvPr>
        </p:nvSpPr>
        <p:spPr>
          <a:xfrm>
            <a:off x="9632951" y="2303081"/>
            <a:ext cx="1868045" cy="3956872"/>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5" name="Title 1">
            <a:extLst>
              <a:ext uri="{FF2B5EF4-FFF2-40B4-BE49-F238E27FC236}">
                <a16:creationId xmlns:a16="http://schemas.microsoft.com/office/drawing/2014/main" id="{95E72BF0-EEE0-4A65-AEDD-C3D0675EADB7}"/>
              </a:ext>
            </a:extLst>
          </p:cNvPr>
          <p:cNvSpPr>
            <a:spLocks noGrp="1"/>
          </p:cNvSpPr>
          <p:nvPr>
            <p:ph type="title"/>
          </p:nvPr>
        </p:nvSpPr>
        <p:spPr>
          <a:xfrm>
            <a:off x="498762" y="734920"/>
            <a:ext cx="11185335" cy="1040092"/>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23" name="Lige forbindelse 5">
            <a:extLst>
              <a:ext uri="{FF2B5EF4-FFF2-40B4-BE49-F238E27FC236}">
                <a16:creationId xmlns:a16="http://schemas.microsoft.com/office/drawing/2014/main" id="{36422980-A39B-4F29-8CF5-458976D2F342}"/>
              </a:ext>
            </a:extLst>
          </p:cNvPr>
          <p:cNvCxnSpPr>
            <a:cxnSpLocks/>
          </p:cNvCxnSpPr>
          <p:nvPr userDrawn="1"/>
        </p:nvCxnSpPr>
        <p:spPr>
          <a:xfrm>
            <a:off x="498762" y="1801907"/>
            <a:ext cx="11185335"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167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coll co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212FCF-B39F-49C2-BB44-DC9E467CA1AF}"/>
              </a:ext>
            </a:extLst>
          </p:cNvPr>
          <p:cNvSpPr/>
          <p:nvPr userDrawn="1"/>
        </p:nvSpPr>
        <p:spPr>
          <a:xfrm>
            <a:off x="493405" y="1528165"/>
            <a:ext cx="11185335" cy="480044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17" name="Text Placeholder 3">
            <a:extLst>
              <a:ext uri="{FF2B5EF4-FFF2-40B4-BE49-F238E27FC236}">
                <a16:creationId xmlns:a16="http://schemas.microsoft.com/office/drawing/2014/main" id="{DBB95C9C-18E5-41B0-9B71-A8F60E75D36F}"/>
              </a:ext>
            </a:extLst>
          </p:cNvPr>
          <p:cNvSpPr>
            <a:spLocks noGrp="1"/>
          </p:cNvSpPr>
          <p:nvPr>
            <p:ph type="body" sz="half" idx="17"/>
          </p:nvPr>
        </p:nvSpPr>
        <p:spPr>
          <a:xfrm>
            <a:off x="693849" y="1781712"/>
            <a:ext cx="2418320" cy="4330330"/>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4" name="Rectangle 13">
            <a:extLst>
              <a:ext uri="{FF2B5EF4-FFF2-40B4-BE49-F238E27FC236}">
                <a16:creationId xmlns:a16="http://schemas.microsoft.com/office/drawing/2014/main" id="{4DEC783E-3C8A-4594-A6E2-0E7C1BB300E7}"/>
              </a:ext>
            </a:extLst>
          </p:cNvPr>
          <p:cNvSpPr/>
          <p:nvPr userDrawn="1"/>
        </p:nvSpPr>
        <p:spPr>
          <a:xfrm>
            <a:off x="3304397" y="1528165"/>
            <a:ext cx="2793600" cy="480043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5" name="Title 1">
            <a:extLst>
              <a:ext uri="{FF2B5EF4-FFF2-40B4-BE49-F238E27FC236}">
                <a16:creationId xmlns:a16="http://schemas.microsoft.com/office/drawing/2014/main" id="{95E72BF0-EEE0-4A65-AEDD-C3D0675EADB7}"/>
              </a:ext>
            </a:extLst>
          </p:cNvPr>
          <p:cNvSpPr>
            <a:spLocks noGrp="1"/>
          </p:cNvSpPr>
          <p:nvPr>
            <p:ph type="title"/>
          </p:nvPr>
        </p:nvSpPr>
        <p:spPr>
          <a:xfrm>
            <a:off x="498762" y="585535"/>
            <a:ext cx="11185335" cy="668107"/>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23" name="Lige forbindelse 5">
            <a:extLst>
              <a:ext uri="{FF2B5EF4-FFF2-40B4-BE49-F238E27FC236}">
                <a16:creationId xmlns:a16="http://schemas.microsoft.com/office/drawing/2014/main" id="{36422980-A39B-4F29-8CF5-458976D2F342}"/>
              </a:ext>
            </a:extLst>
          </p:cNvPr>
          <p:cNvCxnSpPr>
            <a:cxnSpLocks/>
          </p:cNvCxnSpPr>
          <p:nvPr userDrawn="1"/>
        </p:nvCxnSpPr>
        <p:spPr>
          <a:xfrm>
            <a:off x="498762" y="1280538"/>
            <a:ext cx="11185335"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773A07F6-953D-4879-9B20-30C8B7C35D9C}"/>
              </a:ext>
            </a:extLst>
          </p:cNvPr>
          <p:cNvSpPr/>
          <p:nvPr userDrawn="1"/>
        </p:nvSpPr>
        <p:spPr>
          <a:xfrm>
            <a:off x="8885140" y="1528164"/>
            <a:ext cx="2793600" cy="480043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28" name="Text Placeholder 3">
            <a:extLst>
              <a:ext uri="{FF2B5EF4-FFF2-40B4-BE49-F238E27FC236}">
                <a16:creationId xmlns:a16="http://schemas.microsoft.com/office/drawing/2014/main" id="{4C094511-EDAD-42E1-AE35-2F5608CE62A6}"/>
              </a:ext>
            </a:extLst>
          </p:cNvPr>
          <p:cNvSpPr>
            <a:spLocks noGrp="1"/>
          </p:cNvSpPr>
          <p:nvPr>
            <p:ph type="body" sz="half" idx="18"/>
          </p:nvPr>
        </p:nvSpPr>
        <p:spPr>
          <a:xfrm>
            <a:off x="3492037" y="1790138"/>
            <a:ext cx="2418320" cy="4321904"/>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9" name="Text Placeholder 3">
            <a:extLst>
              <a:ext uri="{FF2B5EF4-FFF2-40B4-BE49-F238E27FC236}">
                <a16:creationId xmlns:a16="http://schemas.microsoft.com/office/drawing/2014/main" id="{1499099A-4EDC-41E3-AD81-3F1D933F2DA9}"/>
              </a:ext>
            </a:extLst>
          </p:cNvPr>
          <p:cNvSpPr>
            <a:spLocks noGrp="1"/>
          </p:cNvSpPr>
          <p:nvPr>
            <p:ph type="body" sz="half" idx="19"/>
          </p:nvPr>
        </p:nvSpPr>
        <p:spPr>
          <a:xfrm>
            <a:off x="6274227" y="1790138"/>
            <a:ext cx="2418320" cy="4321904"/>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0" name="Text Placeholder 3">
            <a:extLst>
              <a:ext uri="{FF2B5EF4-FFF2-40B4-BE49-F238E27FC236}">
                <a16:creationId xmlns:a16="http://schemas.microsoft.com/office/drawing/2014/main" id="{28941F8F-E6E3-4B03-9660-A22C0C58A826}"/>
              </a:ext>
            </a:extLst>
          </p:cNvPr>
          <p:cNvSpPr>
            <a:spLocks noGrp="1"/>
          </p:cNvSpPr>
          <p:nvPr>
            <p:ph type="body" sz="half" idx="20"/>
          </p:nvPr>
        </p:nvSpPr>
        <p:spPr>
          <a:xfrm>
            <a:off x="9067827" y="1790138"/>
            <a:ext cx="2418320" cy="4321904"/>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154501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Ligh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595E8-F4DA-4EF5-8399-C3B0AD2BE702}"/>
              </a:ext>
            </a:extLst>
          </p:cNvPr>
          <p:cNvSpPr>
            <a:spLocks noGrp="1"/>
          </p:cNvSpPr>
          <p:nvPr>
            <p:ph type="ctrTitle"/>
          </p:nvPr>
        </p:nvSpPr>
        <p:spPr>
          <a:xfrm>
            <a:off x="1524000" y="1122363"/>
            <a:ext cx="9144000" cy="2387600"/>
          </a:xfrm>
        </p:spPr>
        <p:txBody>
          <a:bodyPr lIns="0" tIns="0" rIns="0" bIns="0" anchor="b">
            <a:normAutofit/>
          </a:bodyPr>
          <a:lstStyle>
            <a:lvl1pPr algn="l">
              <a:defRPr sz="4800">
                <a:solidFill>
                  <a:schemeClr val="bg1"/>
                </a:solidFill>
              </a:defRPr>
            </a:lvl1pPr>
          </a:lstStyle>
          <a:p>
            <a:r>
              <a:rPr lang="en-US"/>
              <a:t>Click to edit Master title style</a:t>
            </a:r>
            <a:endParaRPr lang="da-DK" dirty="0"/>
          </a:p>
        </p:txBody>
      </p:sp>
      <p:sp>
        <p:nvSpPr>
          <p:cNvPr id="3" name="Subtitle 2">
            <a:extLst>
              <a:ext uri="{FF2B5EF4-FFF2-40B4-BE49-F238E27FC236}">
                <a16:creationId xmlns:a16="http://schemas.microsoft.com/office/drawing/2014/main" id="{B0932891-DBBE-4A8D-92F0-F1C703D43AE6}"/>
              </a:ext>
            </a:extLst>
          </p:cNvPr>
          <p:cNvSpPr>
            <a:spLocks noGrp="1"/>
          </p:cNvSpPr>
          <p:nvPr>
            <p:ph type="subTitle" idx="1"/>
          </p:nvPr>
        </p:nvSpPr>
        <p:spPr>
          <a:xfrm>
            <a:off x="1865745" y="3406331"/>
            <a:ext cx="8802254" cy="1655762"/>
          </a:xfrm>
        </p:spPr>
        <p:txBody>
          <a:bodyPr lIns="0" tIns="0" rIns="0" bIns="0"/>
          <a:lstStyle>
            <a:lvl1pPr marL="0" indent="0" algn="l">
              <a:buNone/>
              <a:defRPr sz="2400" spc="-11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a-DK" dirty="0"/>
          </a:p>
        </p:txBody>
      </p:sp>
      <p:grpSp>
        <p:nvGrpSpPr>
          <p:cNvPr id="9" name="Group 8">
            <a:extLst>
              <a:ext uri="{FF2B5EF4-FFF2-40B4-BE49-F238E27FC236}">
                <a16:creationId xmlns:a16="http://schemas.microsoft.com/office/drawing/2014/main" id="{B591335E-FD28-43A4-A4EE-0E4D8244881A}"/>
              </a:ext>
            </a:extLst>
          </p:cNvPr>
          <p:cNvGrpSpPr/>
          <p:nvPr userDrawn="1"/>
        </p:nvGrpSpPr>
        <p:grpSpPr>
          <a:xfrm>
            <a:off x="9033164" y="6018233"/>
            <a:ext cx="1995054" cy="299444"/>
            <a:chOff x="9033164" y="6018233"/>
            <a:chExt cx="1995054" cy="299444"/>
          </a:xfrm>
          <a:solidFill>
            <a:schemeClr val="bg1"/>
          </a:solidFill>
        </p:grpSpPr>
        <p:pic>
          <p:nvPicPr>
            <p:cNvPr id="7" name="Graphic 6">
              <a:extLst>
                <a:ext uri="{FF2B5EF4-FFF2-40B4-BE49-F238E27FC236}">
                  <a16:creationId xmlns:a16="http://schemas.microsoft.com/office/drawing/2014/main" id="{80FCCB70-13F4-4A06-A05D-ADE64730DED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20712" y="6018233"/>
              <a:ext cx="1219957" cy="299444"/>
            </a:xfrm>
            <a:prstGeom prst="rect">
              <a:avLst/>
            </a:prstGeom>
          </p:spPr>
        </p:pic>
        <p:cxnSp>
          <p:nvCxnSpPr>
            <p:cNvPr id="8" name="Straight Connector 7">
              <a:extLst>
                <a:ext uri="{FF2B5EF4-FFF2-40B4-BE49-F238E27FC236}">
                  <a16:creationId xmlns:a16="http://schemas.microsoft.com/office/drawing/2014/main" id="{BD3A799C-CBBF-4CC1-B479-46D71C36C2C3}"/>
                </a:ext>
              </a:extLst>
            </p:cNvPr>
            <p:cNvCxnSpPr/>
            <p:nvPr userDrawn="1"/>
          </p:nvCxnSpPr>
          <p:spPr>
            <a:xfrm>
              <a:off x="9033164" y="6317677"/>
              <a:ext cx="1995054"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14620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l co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212FCF-B39F-49C2-BB44-DC9E467CA1AF}"/>
              </a:ext>
            </a:extLst>
          </p:cNvPr>
          <p:cNvSpPr/>
          <p:nvPr userDrawn="1"/>
        </p:nvSpPr>
        <p:spPr>
          <a:xfrm>
            <a:off x="493405" y="1528165"/>
            <a:ext cx="11185335" cy="4800443"/>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17" name="Text Placeholder 3">
            <a:extLst>
              <a:ext uri="{FF2B5EF4-FFF2-40B4-BE49-F238E27FC236}">
                <a16:creationId xmlns:a16="http://schemas.microsoft.com/office/drawing/2014/main" id="{DBB95C9C-18E5-41B0-9B71-A8F60E75D36F}"/>
              </a:ext>
            </a:extLst>
          </p:cNvPr>
          <p:cNvSpPr>
            <a:spLocks noGrp="1"/>
          </p:cNvSpPr>
          <p:nvPr>
            <p:ph type="body" sz="half" idx="17"/>
          </p:nvPr>
        </p:nvSpPr>
        <p:spPr>
          <a:xfrm>
            <a:off x="693849" y="1781712"/>
            <a:ext cx="5216508" cy="4330330"/>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5" name="Title 1">
            <a:extLst>
              <a:ext uri="{FF2B5EF4-FFF2-40B4-BE49-F238E27FC236}">
                <a16:creationId xmlns:a16="http://schemas.microsoft.com/office/drawing/2014/main" id="{95E72BF0-EEE0-4A65-AEDD-C3D0675EADB7}"/>
              </a:ext>
            </a:extLst>
          </p:cNvPr>
          <p:cNvSpPr>
            <a:spLocks noGrp="1"/>
          </p:cNvSpPr>
          <p:nvPr>
            <p:ph type="title"/>
          </p:nvPr>
        </p:nvSpPr>
        <p:spPr>
          <a:xfrm>
            <a:off x="498762" y="585535"/>
            <a:ext cx="11185335" cy="668107"/>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23" name="Lige forbindelse 5">
            <a:extLst>
              <a:ext uri="{FF2B5EF4-FFF2-40B4-BE49-F238E27FC236}">
                <a16:creationId xmlns:a16="http://schemas.microsoft.com/office/drawing/2014/main" id="{36422980-A39B-4F29-8CF5-458976D2F342}"/>
              </a:ext>
            </a:extLst>
          </p:cNvPr>
          <p:cNvCxnSpPr>
            <a:cxnSpLocks/>
          </p:cNvCxnSpPr>
          <p:nvPr userDrawn="1"/>
        </p:nvCxnSpPr>
        <p:spPr>
          <a:xfrm>
            <a:off x="498762" y="1280538"/>
            <a:ext cx="11185335"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773A07F6-953D-4879-9B20-30C8B7C35D9C}"/>
              </a:ext>
            </a:extLst>
          </p:cNvPr>
          <p:cNvSpPr/>
          <p:nvPr userDrawn="1"/>
        </p:nvSpPr>
        <p:spPr>
          <a:xfrm>
            <a:off x="6096000" y="1528164"/>
            <a:ext cx="5582740" cy="480043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29" name="Text Placeholder 3">
            <a:extLst>
              <a:ext uri="{FF2B5EF4-FFF2-40B4-BE49-F238E27FC236}">
                <a16:creationId xmlns:a16="http://schemas.microsoft.com/office/drawing/2014/main" id="{1499099A-4EDC-41E3-AD81-3F1D933F2DA9}"/>
              </a:ext>
            </a:extLst>
          </p:cNvPr>
          <p:cNvSpPr>
            <a:spLocks noGrp="1"/>
          </p:cNvSpPr>
          <p:nvPr>
            <p:ph type="body" sz="half" idx="19"/>
          </p:nvPr>
        </p:nvSpPr>
        <p:spPr>
          <a:xfrm>
            <a:off x="6274226" y="1790138"/>
            <a:ext cx="5211921" cy="4321904"/>
          </a:xfrm>
        </p:spPr>
        <p:txBody>
          <a:bodyPr lIns="0" tIns="0" rIns="0" bIns="0">
            <a:normAutofit/>
          </a:bodyPr>
          <a:lstStyle>
            <a:lvl1pPr marL="0" indent="0">
              <a:lnSpc>
                <a:spcPct val="130000"/>
              </a:lnSpc>
              <a:buNone/>
              <a:defRPr sz="11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8307361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Image lef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7212FCF-B39F-49C2-BB44-DC9E467CA1AF}"/>
              </a:ext>
            </a:extLst>
          </p:cNvPr>
          <p:cNvSpPr/>
          <p:nvPr userDrawn="1"/>
        </p:nvSpPr>
        <p:spPr>
          <a:xfrm>
            <a:off x="3832167" y="4463934"/>
            <a:ext cx="4527664" cy="1977247"/>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5" name="Rectangle 14">
            <a:extLst>
              <a:ext uri="{FF2B5EF4-FFF2-40B4-BE49-F238E27FC236}">
                <a16:creationId xmlns:a16="http://schemas.microsoft.com/office/drawing/2014/main" id="{3E6A7475-7933-4CA1-879E-5834FC716EB8}"/>
              </a:ext>
            </a:extLst>
          </p:cNvPr>
          <p:cNvSpPr/>
          <p:nvPr userDrawn="1"/>
        </p:nvSpPr>
        <p:spPr>
          <a:xfrm>
            <a:off x="3832167" y="2480542"/>
            <a:ext cx="4527664" cy="19772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1" name="Picture Placeholder 8">
            <a:extLst>
              <a:ext uri="{FF2B5EF4-FFF2-40B4-BE49-F238E27FC236}">
                <a16:creationId xmlns:a16="http://schemas.microsoft.com/office/drawing/2014/main" id="{69F9C1C2-CB83-4727-9302-26ACA47BA1F7}"/>
              </a:ext>
            </a:extLst>
          </p:cNvPr>
          <p:cNvSpPr>
            <a:spLocks noGrp="1"/>
          </p:cNvSpPr>
          <p:nvPr>
            <p:ph type="pic" sz="quarter" idx="15"/>
          </p:nvPr>
        </p:nvSpPr>
        <p:spPr>
          <a:xfrm>
            <a:off x="1" y="2476399"/>
            <a:ext cx="3832166" cy="3962782"/>
          </a:xfrm>
          <a:ln w="127000">
            <a:noFill/>
            <a:miter lim="800000"/>
          </a:ln>
        </p:spPr>
        <p:txBody>
          <a:bodyPr/>
          <a:lstStyle/>
          <a:p>
            <a:r>
              <a:rPr lang="en-US"/>
              <a:t>Click icon to add picture</a:t>
            </a: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4214552" y="2846961"/>
            <a:ext cx="3832166" cy="1292778"/>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ext Placeholder 3">
            <a:extLst>
              <a:ext uri="{FF2B5EF4-FFF2-40B4-BE49-F238E27FC236}">
                <a16:creationId xmlns:a16="http://schemas.microsoft.com/office/drawing/2014/main" id="{B6028B7B-2BF6-41B8-A1CF-2A97DE112BD4}"/>
              </a:ext>
            </a:extLst>
          </p:cNvPr>
          <p:cNvSpPr>
            <a:spLocks noGrp="1"/>
          </p:cNvSpPr>
          <p:nvPr>
            <p:ph type="body" sz="half" idx="13"/>
          </p:nvPr>
        </p:nvSpPr>
        <p:spPr>
          <a:xfrm>
            <a:off x="456364" y="418819"/>
            <a:ext cx="4881436" cy="171771"/>
          </a:xfrm>
        </p:spPr>
        <p:txBody>
          <a:bodyPr lIns="0" tIns="0" rIns="0" bIns="0">
            <a:normAutofit/>
          </a:bodyPr>
          <a:lstStyle>
            <a:lvl1pPr marL="0" indent="0">
              <a:buNone/>
              <a:defRPr sz="12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Picture Placeholder 8">
            <a:extLst>
              <a:ext uri="{FF2B5EF4-FFF2-40B4-BE49-F238E27FC236}">
                <a16:creationId xmlns:a16="http://schemas.microsoft.com/office/drawing/2014/main" id="{33971A90-E640-4FDA-B986-0F7391875843}"/>
              </a:ext>
            </a:extLst>
          </p:cNvPr>
          <p:cNvSpPr>
            <a:spLocks noGrp="1"/>
          </p:cNvSpPr>
          <p:nvPr>
            <p:ph type="pic" sz="quarter" idx="17"/>
          </p:nvPr>
        </p:nvSpPr>
        <p:spPr>
          <a:xfrm>
            <a:off x="8359832" y="2476399"/>
            <a:ext cx="3832166" cy="3962782"/>
          </a:xfrm>
          <a:ln w="127000">
            <a:noFill/>
            <a:miter lim="800000"/>
          </a:ln>
        </p:spPr>
        <p:txBody>
          <a:bodyPr/>
          <a:lstStyle/>
          <a:p>
            <a:r>
              <a:rPr lang="en-US"/>
              <a:t>Click icon to add picture</a:t>
            </a:r>
            <a:endParaRPr lang="en-DK"/>
          </a:p>
        </p:txBody>
      </p:sp>
      <p:sp>
        <p:nvSpPr>
          <p:cNvPr id="16" name="Text Placeholder 3">
            <a:extLst>
              <a:ext uri="{FF2B5EF4-FFF2-40B4-BE49-F238E27FC236}">
                <a16:creationId xmlns:a16="http://schemas.microsoft.com/office/drawing/2014/main" id="{2205247E-9552-460E-B8C6-CC819A6294A8}"/>
              </a:ext>
            </a:extLst>
          </p:cNvPr>
          <p:cNvSpPr>
            <a:spLocks noGrp="1"/>
          </p:cNvSpPr>
          <p:nvPr>
            <p:ph type="body" sz="half" idx="18"/>
          </p:nvPr>
        </p:nvSpPr>
        <p:spPr>
          <a:xfrm>
            <a:off x="4222863" y="4840773"/>
            <a:ext cx="3832166" cy="1292778"/>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7" name="Title 1">
            <a:extLst>
              <a:ext uri="{FF2B5EF4-FFF2-40B4-BE49-F238E27FC236}">
                <a16:creationId xmlns:a16="http://schemas.microsoft.com/office/drawing/2014/main" id="{84722DD5-7244-4B20-BC31-0E2F32DB4909}"/>
              </a:ext>
            </a:extLst>
          </p:cNvPr>
          <p:cNvSpPr>
            <a:spLocks noGrp="1"/>
          </p:cNvSpPr>
          <p:nvPr>
            <p:ph type="title"/>
          </p:nvPr>
        </p:nvSpPr>
        <p:spPr>
          <a:xfrm>
            <a:off x="462865" y="661150"/>
            <a:ext cx="7856052" cy="1250763"/>
          </a:xfrm>
        </p:spPr>
        <p:txBody>
          <a:bodyPr lIns="0" tIns="0" rIns="0" bIns="0"/>
          <a:lstStyle>
            <a:lvl1pPr>
              <a:defRPr b="0">
                <a:solidFill>
                  <a:schemeClr val="tx1"/>
                </a:solidFill>
              </a:defRPr>
            </a:lvl1pPr>
          </a:lstStyle>
          <a:p>
            <a:r>
              <a:rPr lang="en-US" dirty="0"/>
              <a:t>Click to edit Master title style</a:t>
            </a:r>
            <a:endParaRPr lang="da-DK" dirty="0"/>
          </a:p>
        </p:txBody>
      </p:sp>
      <p:cxnSp>
        <p:nvCxnSpPr>
          <p:cNvPr id="18" name="Lige forbindelse 5">
            <a:extLst>
              <a:ext uri="{FF2B5EF4-FFF2-40B4-BE49-F238E27FC236}">
                <a16:creationId xmlns:a16="http://schemas.microsoft.com/office/drawing/2014/main" id="{3D82F5F9-BC6C-4630-A27A-2A690B9CFD55}"/>
              </a:ext>
            </a:extLst>
          </p:cNvPr>
          <p:cNvCxnSpPr>
            <a:cxnSpLocks/>
          </p:cNvCxnSpPr>
          <p:nvPr userDrawn="1"/>
        </p:nvCxnSpPr>
        <p:spPr>
          <a:xfrm>
            <a:off x="462865" y="1911913"/>
            <a:ext cx="11169856"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3572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ys grøn standar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07EF-E889-4D42-9F75-CBE8A203EC01}"/>
              </a:ext>
            </a:extLst>
          </p:cNvPr>
          <p:cNvSpPr>
            <a:spLocks noGrp="1"/>
          </p:cNvSpPr>
          <p:nvPr>
            <p:ph type="title"/>
          </p:nvPr>
        </p:nvSpPr>
        <p:spPr>
          <a:noFill/>
        </p:spPr>
        <p:txBody>
          <a:bodyPr/>
          <a:lstStyle>
            <a:lvl1pPr>
              <a:defRPr>
                <a:solidFill>
                  <a:schemeClr val="bg1"/>
                </a:solidFill>
              </a:defRPr>
            </a:lvl1pPr>
          </a:lstStyle>
          <a:p>
            <a:r>
              <a:rPr lang="en-US"/>
              <a:t>Click to edit Master title style</a:t>
            </a:r>
            <a:endParaRPr lang="da-DK" dirty="0"/>
          </a:p>
        </p:txBody>
      </p:sp>
      <p:sp>
        <p:nvSpPr>
          <p:cNvPr id="6" name="Content Placeholder 2">
            <a:extLst>
              <a:ext uri="{FF2B5EF4-FFF2-40B4-BE49-F238E27FC236}">
                <a16:creationId xmlns:a16="http://schemas.microsoft.com/office/drawing/2014/main" id="{270B6255-1507-4BFF-9A98-DCCC4AADDE52}"/>
              </a:ext>
            </a:extLst>
          </p:cNvPr>
          <p:cNvSpPr>
            <a:spLocks noGrp="1"/>
          </p:cNvSpPr>
          <p:nvPr>
            <p:ph idx="1"/>
          </p:nvPr>
        </p:nvSpPr>
        <p:spPr>
          <a:xfrm>
            <a:off x="838200" y="1709160"/>
            <a:ext cx="10515600" cy="42679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a-DK" dirty="0"/>
          </a:p>
        </p:txBody>
      </p:sp>
    </p:spTree>
    <p:extLst>
      <p:ext uri="{BB962C8B-B14F-4D97-AF65-F5344CB8AC3E}">
        <p14:creationId xmlns:p14="http://schemas.microsoft.com/office/powerpoint/2010/main" val="16967207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7C464-B2A4-451F-9842-6621F8122D60}"/>
              </a:ext>
            </a:extLst>
          </p:cNvPr>
          <p:cNvSpPr>
            <a:spLocks noGrp="1"/>
          </p:cNvSpPr>
          <p:nvPr>
            <p:ph type="title"/>
          </p:nvPr>
        </p:nvSpPr>
        <p:spPr/>
        <p:txBody>
          <a:bodyPr/>
          <a:lstStyle/>
          <a:p>
            <a:r>
              <a:rPr lang="en-US"/>
              <a:t>Click to edit Master title style</a:t>
            </a:r>
            <a:endParaRPr lang="da-DK"/>
          </a:p>
        </p:txBody>
      </p:sp>
      <p:sp>
        <p:nvSpPr>
          <p:cNvPr id="3" name="Content Placeholder 2">
            <a:extLst>
              <a:ext uri="{FF2B5EF4-FFF2-40B4-BE49-F238E27FC236}">
                <a16:creationId xmlns:a16="http://schemas.microsoft.com/office/drawing/2014/main" id="{541593DA-2962-41A9-9C5F-13A3513B21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4" name="Content Placeholder 3">
            <a:extLst>
              <a:ext uri="{FF2B5EF4-FFF2-40B4-BE49-F238E27FC236}">
                <a16:creationId xmlns:a16="http://schemas.microsoft.com/office/drawing/2014/main" id="{1272C592-4E3A-4352-B4C5-624B2F2C62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a-DK"/>
          </a:p>
        </p:txBody>
      </p:sp>
      <p:sp>
        <p:nvSpPr>
          <p:cNvPr id="5" name="Date Placeholder 4">
            <a:extLst>
              <a:ext uri="{FF2B5EF4-FFF2-40B4-BE49-F238E27FC236}">
                <a16:creationId xmlns:a16="http://schemas.microsoft.com/office/drawing/2014/main" id="{51B5838C-1436-434F-9BED-7C42ACAAE938}"/>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6" name="Footer Placeholder 5">
            <a:extLst>
              <a:ext uri="{FF2B5EF4-FFF2-40B4-BE49-F238E27FC236}">
                <a16:creationId xmlns:a16="http://schemas.microsoft.com/office/drawing/2014/main" id="{BDD86E4D-056B-453C-B461-D052BC6910E5}"/>
              </a:ext>
            </a:extLst>
          </p:cNvPr>
          <p:cNvSpPr>
            <a:spLocks noGrp="1"/>
          </p:cNvSpPr>
          <p:nvPr>
            <p:ph type="ftr" sz="quarter" idx="11"/>
          </p:nvPr>
        </p:nvSpPr>
        <p:spPr>
          <a:xfrm>
            <a:off x="2906744" y="6543551"/>
            <a:ext cx="6378511" cy="177774"/>
          </a:xfrm>
          <a:prstGeom prst="rect">
            <a:avLst/>
          </a:prstGeom>
        </p:spPr>
        <p:txBody>
          <a:bodyPr/>
          <a:lstStyle/>
          <a:p>
            <a:endParaRPr lang="da-DK"/>
          </a:p>
        </p:txBody>
      </p:sp>
      <p:sp>
        <p:nvSpPr>
          <p:cNvPr id="7" name="Slide Number Placeholder 6">
            <a:extLst>
              <a:ext uri="{FF2B5EF4-FFF2-40B4-BE49-F238E27FC236}">
                <a16:creationId xmlns:a16="http://schemas.microsoft.com/office/drawing/2014/main" id="{E85AD383-FF82-4875-97D3-8E132F59634F}"/>
              </a:ext>
            </a:extLst>
          </p:cNvPr>
          <p:cNvSpPr>
            <a:spLocks noGrp="1"/>
          </p:cNvSpPr>
          <p:nvPr>
            <p:ph type="sldNum" sz="quarter" idx="12"/>
          </p:nvPr>
        </p:nvSpPr>
        <p:spPr/>
        <p:txBody>
          <a:bodyPr/>
          <a:lstStyle/>
          <a:p>
            <a:fld id="{853EBA03-D077-4A27-8E9E-2AB7212AA496}" type="slidenum">
              <a:rPr lang="da-DK" smtClean="0"/>
              <a:t>‹#›</a:t>
            </a:fld>
            <a:endParaRPr lang="da-DK"/>
          </a:p>
        </p:txBody>
      </p:sp>
    </p:spTree>
    <p:extLst>
      <p:ext uri="{BB962C8B-B14F-4D97-AF65-F5344CB8AC3E}">
        <p14:creationId xmlns:p14="http://schemas.microsoft.com/office/powerpoint/2010/main" val="38929122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95D0E-A145-47B2-A68B-7B7110272C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a-DK"/>
          </a:p>
        </p:txBody>
      </p:sp>
      <p:sp>
        <p:nvSpPr>
          <p:cNvPr id="3" name="Picture Placeholder 2">
            <a:extLst>
              <a:ext uri="{FF2B5EF4-FFF2-40B4-BE49-F238E27FC236}">
                <a16:creationId xmlns:a16="http://schemas.microsoft.com/office/drawing/2014/main" id="{A6F16241-40D9-4E68-905F-C0E658881C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da-DK"/>
          </a:p>
        </p:txBody>
      </p:sp>
      <p:sp>
        <p:nvSpPr>
          <p:cNvPr id="4" name="Text Placeholder 3">
            <a:extLst>
              <a:ext uri="{FF2B5EF4-FFF2-40B4-BE49-F238E27FC236}">
                <a16:creationId xmlns:a16="http://schemas.microsoft.com/office/drawing/2014/main" id="{D9B2460E-07B8-4010-8245-79A0E416D4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2C7F20-96C2-41F1-8ABC-FBB62EF91861}"/>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6" name="Footer Placeholder 5">
            <a:extLst>
              <a:ext uri="{FF2B5EF4-FFF2-40B4-BE49-F238E27FC236}">
                <a16:creationId xmlns:a16="http://schemas.microsoft.com/office/drawing/2014/main" id="{85AE2786-BCE4-46CB-A166-6659025044AF}"/>
              </a:ext>
            </a:extLst>
          </p:cNvPr>
          <p:cNvSpPr>
            <a:spLocks noGrp="1"/>
          </p:cNvSpPr>
          <p:nvPr>
            <p:ph type="ftr" sz="quarter" idx="11"/>
          </p:nvPr>
        </p:nvSpPr>
        <p:spPr>
          <a:xfrm>
            <a:off x="2906744" y="6543551"/>
            <a:ext cx="6378511" cy="177774"/>
          </a:xfrm>
          <a:prstGeom prst="rect">
            <a:avLst/>
          </a:prstGeom>
        </p:spPr>
        <p:txBody>
          <a:bodyPr/>
          <a:lstStyle/>
          <a:p>
            <a:endParaRPr lang="da-DK"/>
          </a:p>
        </p:txBody>
      </p:sp>
      <p:sp>
        <p:nvSpPr>
          <p:cNvPr id="7" name="Slide Number Placeholder 6">
            <a:extLst>
              <a:ext uri="{FF2B5EF4-FFF2-40B4-BE49-F238E27FC236}">
                <a16:creationId xmlns:a16="http://schemas.microsoft.com/office/drawing/2014/main" id="{2C10CFFE-CF58-42B9-A6BE-16B298019D34}"/>
              </a:ext>
            </a:extLst>
          </p:cNvPr>
          <p:cNvSpPr>
            <a:spLocks noGrp="1"/>
          </p:cNvSpPr>
          <p:nvPr>
            <p:ph type="sldNum" sz="quarter" idx="12"/>
          </p:nvPr>
        </p:nvSpPr>
        <p:spPr/>
        <p:txBody>
          <a:bodyPr/>
          <a:lstStyle/>
          <a:p>
            <a:fld id="{853EBA03-D077-4A27-8E9E-2AB7212AA496}" type="slidenum">
              <a:rPr lang="da-DK" smtClean="0"/>
              <a:t>‹#›</a:t>
            </a:fld>
            <a:endParaRPr lang="da-DK"/>
          </a:p>
        </p:txBody>
      </p:sp>
    </p:spTree>
    <p:extLst>
      <p:ext uri="{BB962C8B-B14F-4D97-AF65-F5344CB8AC3E}">
        <p14:creationId xmlns:p14="http://schemas.microsoft.com/office/powerpoint/2010/main" val="30922108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CC0D9-8E11-4193-AFBA-992FFDF8FB20}"/>
              </a:ext>
            </a:extLst>
          </p:cNvPr>
          <p:cNvSpPr>
            <a:spLocks noGrp="1"/>
          </p:cNvSpPr>
          <p:nvPr>
            <p:ph type="title"/>
          </p:nvPr>
        </p:nvSpPr>
        <p:spPr/>
        <p:txBody>
          <a:bodyPr/>
          <a:lstStyle/>
          <a:p>
            <a:r>
              <a:rPr lang="en-US"/>
              <a:t>Click to edit Master title style</a:t>
            </a:r>
            <a:endParaRPr lang="en-DK"/>
          </a:p>
        </p:txBody>
      </p:sp>
      <p:sp>
        <p:nvSpPr>
          <p:cNvPr id="3" name="Date Placeholder 2">
            <a:extLst>
              <a:ext uri="{FF2B5EF4-FFF2-40B4-BE49-F238E27FC236}">
                <a16:creationId xmlns:a16="http://schemas.microsoft.com/office/drawing/2014/main" id="{8462A135-2B31-48F4-8DF2-39DBDD014371}"/>
              </a:ext>
            </a:extLst>
          </p:cNvPr>
          <p:cNvSpPr>
            <a:spLocks noGrp="1"/>
          </p:cNvSpPr>
          <p:nvPr>
            <p:ph type="dt" sz="half" idx="10"/>
          </p:nvPr>
        </p:nvSpPr>
        <p:spPr/>
        <p:txBody>
          <a:bodyPr/>
          <a:lstStyle/>
          <a:p>
            <a:fld id="{975A355D-5E93-4E3D-815B-52061014F3FF}" type="datetime5">
              <a:rPr lang="da-DK" smtClean="0"/>
              <a:pPr/>
              <a:t>november 2019</a:t>
            </a:fld>
            <a:endParaRPr lang="da-DK" dirty="0"/>
          </a:p>
        </p:txBody>
      </p:sp>
      <p:sp>
        <p:nvSpPr>
          <p:cNvPr id="4" name="Footer Placeholder 3">
            <a:extLst>
              <a:ext uri="{FF2B5EF4-FFF2-40B4-BE49-F238E27FC236}">
                <a16:creationId xmlns:a16="http://schemas.microsoft.com/office/drawing/2014/main" id="{1B060181-C1C4-4D97-B344-F240C6BF19FF}"/>
              </a:ext>
            </a:extLst>
          </p:cNvPr>
          <p:cNvSpPr>
            <a:spLocks noGrp="1"/>
          </p:cNvSpPr>
          <p:nvPr>
            <p:ph type="ftr" sz="quarter" idx="11"/>
          </p:nvPr>
        </p:nvSpPr>
        <p:spPr/>
        <p:txBody>
          <a:bodyPr/>
          <a:lstStyle/>
          <a:p>
            <a:endParaRPr lang="da-DK" dirty="0"/>
          </a:p>
        </p:txBody>
      </p:sp>
      <p:sp>
        <p:nvSpPr>
          <p:cNvPr id="5" name="Slide Number Placeholder 4">
            <a:extLst>
              <a:ext uri="{FF2B5EF4-FFF2-40B4-BE49-F238E27FC236}">
                <a16:creationId xmlns:a16="http://schemas.microsoft.com/office/drawing/2014/main" id="{04711435-0486-4FEC-B4BD-CC8635E45DB5}"/>
              </a:ext>
            </a:extLst>
          </p:cNvPr>
          <p:cNvSpPr>
            <a:spLocks noGrp="1"/>
          </p:cNvSpPr>
          <p:nvPr>
            <p:ph type="sldNum" sz="quarter" idx="12"/>
          </p:nvPr>
        </p:nvSpPr>
        <p:spPr/>
        <p:txBody>
          <a:bodyPr/>
          <a:lstStyle/>
          <a:p>
            <a:fld id="{4664C902-4DBB-4B01-8662-20B856A7AFB4}" type="slidenum">
              <a:rPr lang="da-DK" smtClean="0"/>
              <a:pPr/>
              <a:t>‹#›</a:t>
            </a:fld>
            <a:endParaRPr lang="da-DK" dirty="0"/>
          </a:p>
        </p:txBody>
      </p:sp>
    </p:spTree>
    <p:extLst>
      <p:ext uri="{BB962C8B-B14F-4D97-AF65-F5344CB8AC3E}">
        <p14:creationId xmlns:p14="http://schemas.microsoft.com/office/powerpoint/2010/main" val="14568532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F3835C5D-8740-154C-BBC9-FC3CF3897EBF}"/>
              </a:ext>
            </a:extLst>
          </p:cNvPr>
          <p:cNvSpPr>
            <a:spLocks noGrp="1"/>
          </p:cNvSpPr>
          <p:nvPr>
            <p:ph type="dt" sz="half" idx="10"/>
          </p:nvPr>
        </p:nvSpPr>
        <p:spPr/>
        <p:txBody>
          <a:bodyPr/>
          <a:lstStyle/>
          <a:p>
            <a:fld id="{E4E3AAF0-A62B-8446-A69A-7D93A1155274}" type="datetimeFigureOut">
              <a:rPr lang="da-DK" smtClean="0"/>
              <a:t>26-11-2019</a:t>
            </a:fld>
            <a:endParaRPr lang="da-DK"/>
          </a:p>
        </p:txBody>
      </p:sp>
      <p:sp>
        <p:nvSpPr>
          <p:cNvPr id="3" name="Pladsholder til sidefod 2">
            <a:extLst>
              <a:ext uri="{FF2B5EF4-FFF2-40B4-BE49-F238E27FC236}">
                <a16:creationId xmlns:a16="http://schemas.microsoft.com/office/drawing/2014/main" id="{6FF3800A-8DBD-C04B-8A13-F6BDA4097F74}"/>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3BBFE1DC-6F3B-EB41-9813-9750D306CC88}"/>
              </a:ext>
            </a:extLst>
          </p:cNvPr>
          <p:cNvSpPr>
            <a:spLocks noGrp="1"/>
          </p:cNvSpPr>
          <p:nvPr>
            <p:ph type="sldNum" sz="quarter" idx="12"/>
          </p:nvPr>
        </p:nvSpPr>
        <p:spPr/>
        <p:txBody>
          <a:bodyPr/>
          <a:lstStyle/>
          <a:p>
            <a:fld id="{D6AF296D-1E42-DA46-8A8B-3305C09D613A}" type="slidenum">
              <a:rPr lang="da-DK" smtClean="0"/>
              <a:t>‹#›</a:t>
            </a:fld>
            <a:endParaRPr lang="da-DK"/>
          </a:p>
        </p:txBody>
      </p:sp>
    </p:spTree>
    <p:extLst>
      <p:ext uri="{BB962C8B-B14F-4D97-AF65-F5344CB8AC3E}">
        <p14:creationId xmlns:p14="http://schemas.microsoft.com/office/powerpoint/2010/main" val="628357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Video">
    <p:spTree>
      <p:nvGrpSpPr>
        <p:cNvPr id="1" name=""/>
        <p:cNvGrpSpPr/>
        <p:nvPr/>
      </p:nvGrpSpPr>
      <p:grpSpPr>
        <a:xfrm>
          <a:off x="0" y="0"/>
          <a:ext cx="0" cy="0"/>
          <a:chOff x="0" y="0"/>
          <a:chExt cx="0" cy="0"/>
        </a:xfrm>
      </p:grpSpPr>
      <p:pic>
        <p:nvPicPr>
          <p:cNvPr id="7" name="Bokeh - 162">
            <a:hlinkClick r:id="" action="ppaction://media"/>
            <a:extLst>
              <a:ext uri="{FF2B5EF4-FFF2-40B4-BE49-F238E27FC236}">
                <a16:creationId xmlns:a16="http://schemas.microsoft.com/office/drawing/2014/main" id="{0479BB07-DF13-42DB-AF98-ECF58AF67610}"/>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18" name="Rectangle 17">
            <a:extLst>
              <a:ext uri="{FF2B5EF4-FFF2-40B4-BE49-F238E27FC236}">
                <a16:creationId xmlns:a16="http://schemas.microsoft.com/office/drawing/2014/main" id="{FB5D30A0-B1C6-4E62-A3F1-2A226AB420BD}"/>
              </a:ext>
            </a:extLst>
          </p:cNvPr>
          <p:cNvSpPr/>
          <p:nvPr userDrawn="1"/>
        </p:nvSpPr>
        <p:spPr>
          <a:xfrm>
            <a:off x="0" y="-1"/>
            <a:ext cx="12191999" cy="6857987"/>
          </a:xfrm>
          <a:prstGeom prst="rect">
            <a:avLst/>
          </a:pr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dirty="0"/>
          </a:p>
        </p:txBody>
      </p:sp>
      <p:sp>
        <p:nvSpPr>
          <p:cNvPr id="2" name="Title 1">
            <a:extLst>
              <a:ext uri="{FF2B5EF4-FFF2-40B4-BE49-F238E27FC236}">
                <a16:creationId xmlns:a16="http://schemas.microsoft.com/office/drawing/2014/main" id="{07F595E8-F4DA-4EF5-8399-C3B0AD2BE702}"/>
              </a:ext>
            </a:extLst>
          </p:cNvPr>
          <p:cNvSpPr>
            <a:spLocks noGrp="1"/>
          </p:cNvSpPr>
          <p:nvPr>
            <p:ph type="ctrTitle"/>
          </p:nvPr>
        </p:nvSpPr>
        <p:spPr>
          <a:xfrm>
            <a:off x="3121896" y="1122363"/>
            <a:ext cx="6003631" cy="2387600"/>
          </a:xfrm>
        </p:spPr>
        <p:txBody>
          <a:bodyPr lIns="0" tIns="0" rIns="0" bIns="0" anchor="b">
            <a:normAutofit/>
          </a:bodyPr>
          <a:lstStyle>
            <a:lvl1pPr algn="l">
              <a:defRPr sz="4800">
                <a:solidFill>
                  <a:schemeClr val="bg1">
                    <a:lumMod val="50000"/>
                  </a:schemeClr>
                </a:solidFill>
              </a:defRPr>
            </a:lvl1pPr>
          </a:lstStyle>
          <a:p>
            <a:r>
              <a:rPr lang="en-US"/>
              <a:t>Click to edit Master title style</a:t>
            </a:r>
            <a:endParaRPr lang="da-DK" dirty="0"/>
          </a:p>
        </p:txBody>
      </p:sp>
      <p:sp>
        <p:nvSpPr>
          <p:cNvPr id="3" name="Subtitle 2">
            <a:extLst>
              <a:ext uri="{FF2B5EF4-FFF2-40B4-BE49-F238E27FC236}">
                <a16:creationId xmlns:a16="http://schemas.microsoft.com/office/drawing/2014/main" id="{B0932891-DBBE-4A8D-92F0-F1C703D43AE6}"/>
              </a:ext>
            </a:extLst>
          </p:cNvPr>
          <p:cNvSpPr>
            <a:spLocks noGrp="1"/>
          </p:cNvSpPr>
          <p:nvPr>
            <p:ph type="subTitle" idx="1"/>
          </p:nvPr>
        </p:nvSpPr>
        <p:spPr>
          <a:xfrm>
            <a:off x="3121896" y="3452511"/>
            <a:ext cx="6003631" cy="1655762"/>
          </a:xfrm>
        </p:spPr>
        <p:txBody>
          <a:bodyPr lIns="0" tIns="0" rIns="0" bIns="0"/>
          <a:lstStyle>
            <a:lvl1pPr marL="0" indent="0" algn="l">
              <a:buNone/>
              <a:defRPr sz="2400" spc="-11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a-DK" dirty="0"/>
          </a:p>
        </p:txBody>
      </p:sp>
      <p:grpSp>
        <p:nvGrpSpPr>
          <p:cNvPr id="19" name="Group 18">
            <a:extLst>
              <a:ext uri="{FF2B5EF4-FFF2-40B4-BE49-F238E27FC236}">
                <a16:creationId xmlns:a16="http://schemas.microsoft.com/office/drawing/2014/main" id="{104D1D5F-64B7-46E6-8444-CC19C2E4660A}"/>
              </a:ext>
            </a:extLst>
          </p:cNvPr>
          <p:cNvGrpSpPr/>
          <p:nvPr userDrawn="1"/>
        </p:nvGrpSpPr>
        <p:grpSpPr>
          <a:xfrm>
            <a:off x="9892146" y="6267615"/>
            <a:ext cx="1995054" cy="299444"/>
            <a:chOff x="9033164" y="6018233"/>
            <a:chExt cx="1995054" cy="299444"/>
          </a:xfrm>
        </p:grpSpPr>
        <p:pic>
          <p:nvPicPr>
            <p:cNvPr id="20" name="Graphic 19">
              <a:extLst>
                <a:ext uri="{FF2B5EF4-FFF2-40B4-BE49-F238E27FC236}">
                  <a16:creationId xmlns:a16="http://schemas.microsoft.com/office/drawing/2014/main" id="{28585BF8-F04F-448C-9812-C71129FC492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420712" y="6018233"/>
              <a:ext cx="1219957" cy="299444"/>
            </a:xfrm>
            <a:prstGeom prst="rect">
              <a:avLst/>
            </a:prstGeom>
          </p:spPr>
        </p:pic>
        <p:cxnSp>
          <p:nvCxnSpPr>
            <p:cNvPr id="21" name="Straight Connector 20">
              <a:extLst>
                <a:ext uri="{FF2B5EF4-FFF2-40B4-BE49-F238E27FC236}">
                  <a16:creationId xmlns:a16="http://schemas.microsoft.com/office/drawing/2014/main" id="{8CE52D35-3801-4514-AD59-D8499067778D}"/>
                </a:ext>
              </a:extLst>
            </p:cNvPr>
            <p:cNvCxnSpPr/>
            <p:nvPr userDrawn="1"/>
          </p:nvCxnSpPr>
          <p:spPr>
            <a:xfrm>
              <a:off x="9033164" y="6317677"/>
              <a:ext cx="19950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73354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2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68B21-5A09-416B-8E0F-9288F535DF0D}"/>
              </a:ext>
            </a:extLst>
          </p:cNvPr>
          <p:cNvSpPr>
            <a:spLocks noGrp="1"/>
          </p:cNvSpPr>
          <p:nvPr>
            <p:ph type="title"/>
          </p:nvPr>
        </p:nvSpPr>
        <p:spPr>
          <a:xfrm>
            <a:off x="836612" y="882837"/>
            <a:ext cx="10515600" cy="707771"/>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4" name="Footer Placeholder 3">
            <a:extLst>
              <a:ext uri="{FF2B5EF4-FFF2-40B4-BE49-F238E27FC236}">
                <a16:creationId xmlns:a16="http://schemas.microsoft.com/office/drawing/2014/main" id="{30E27182-3019-48C9-98A5-DCC2F49622C0}"/>
              </a:ext>
            </a:extLst>
          </p:cNvPr>
          <p:cNvSpPr>
            <a:spLocks noGrp="1"/>
          </p:cNvSpPr>
          <p:nvPr>
            <p:ph type="ftr" sz="quarter" idx="11"/>
          </p:nvPr>
        </p:nvSpPr>
        <p:spPr>
          <a:xfrm>
            <a:off x="2906744" y="6543551"/>
            <a:ext cx="6378511" cy="177774"/>
          </a:xfrm>
          <a:prstGeom prst="rect">
            <a:avLst/>
          </a:prstGeom>
        </p:spPr>
        <p:txBody>
          <a:bodyPr/>
          <a:lstStyle/>
          <a:p>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836612" y="1602800"/>
            <a:ext cx="10514012" cy="4011616"/>
          </a:xfrm>
        </p:spPr>
        <p:txBody>
          <a:bodyPr lIns="0" tIns="0" rIns="0" bIns="0"/>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8" name="Straight Connector 7">
            <a:extLst>
              <a:ext uri="{FF2B5EF4-FFF2-40B4-BE49-F238E27FC236}">
                <a16:creationId xmlns:a16="http://schemas.microsoft.com/office/drawing/2014/main" id="{B11EDBA6-B9FD-4FF6-B8D8-965AE325875C}"/>
              </a:ext>
            </a:extLst>
          </p:cNvPr>
          <p:cNvCxnSpPr/>
          <p:nvPr userDrawn="1"/>
        </p:nvCxnSpPr>
        <p:spPr>
          <a:xfrm>
            <a:off x="836612" y="1532959"/>
            <a:ext cx="111944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8432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Page Image 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6FEBE-280F-4167-BC07-3E22148588CE}"/>
              </a:ext>
            </a:extLst>
          </p:cNvPr>
          <p:cNvSpPr>
            <a:spLocks noGrp="1"/>
          </p:cNvSpPr>
          <p:nvPr>
            <p:ph type="title"/>
          </p:nvPr>
        </p:nvSpPr>
        <p:spPr>
          <a:xfrm>
            <a:off x="838199" y="753052"/>
            <a:ext cx="10515600" cy="1325563"/>
          </a:xfrm>
        </p:spPr>
        <p:txBody>
          <a:bodyPr bIns="0"/>
          <a:lstStyle>
            <a:lvl1pPr>
              <a:defRPr>
                <a:solidFill>
                  <a:schemeClr val="bg1"/>
                </a:solidFill>
              </a:defRPr>
            </a:lvl1pPr>
          </a:lstStyle>
          <a:p>
            <a:r>
              <a:rPr lang="en-US"/>
              <a:t>Click to edit Master title style</a:t>
            </a:r>
            <a:endParaRPr lang="da-DK" dirty="0"/>
          </a:p>
        </p:txBody>
      </p:sp>
      <p:sp>
        <p:nvSpPr>
          <p:cNvPr id="6" name="Text Placeholder 3">
            <a:extLst>
              <a:ext uri="{FF2B5EF4-FFF2-40B4-BE49-F238E27FC236}">
                <a16:creationId xmlns:a16="http://schemas.microsoft.com/office/drawing/2014/main" id="{41975117-57C7-4B43-9444-72D75868E9C4}"/>
              </a:ext>
            </a:extLst>
          </p:cNvPr>
          <p:cNvSpPr>
            <a:spLocks noGrp="1"/>
          </p:cNvSpPr>
          <p:nvPr>
            <p:ph type="body" sz="half" idx="2"/>
          </p:nvPr>
        </p:nvSpPr>
        <p:spPr>
          <a:xfrm>
            <a:off x="838199" y="2093332"/>
            <a:ext cx="10514012" cy="4011616"/>
          </a:xfrm>
        </p:spPr>
        <p:txBody>
          <a:bodyPr lIns="0" tIns="0" rIns="0" bIns="0"/>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761316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836612" y="2133600"/>
            <a:ext cx="4881436" cy="3480816"/>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Picture Placeholder 8">
            <a:extLst>
              <a:ext uri="{FF2B5EF4-FFF2-40B4-BE49-F238E27FC236}">
                <a16:creationId xmlns:a16="http://schemas.microsoft.com/office/drawing/2014/main" id="{780BC6A1-73E4-4D74-AD68-FDCFE22CC9E5}"/>
              </a:ext>
            </a:extLst>
          </p:cNvPr>
          <p:cNvSpPr>
            <a:spLocks noGrp="1"/>
          </p:cNvSpPr>
          <p:nvPr>
            <p:ph type="pic" sz="quarter" idx="13"/>
          </p:nvPr>
        </p:nvSpPr>
        <p:spPr>
          <a:xfrm>
            <a:off x="6096000" y="0"/>
            <a:ext cx="6096000" cy="6858000"/>
          </a:xfrm>
          <a:ln w="127000">
            <a:solidFill>
              <a:schemeClr val="bg1"/>
            </a:solidFill>
            <a:miter lim="800000"/>
          </a:ln>
        </p:spPr>
        <p:txBody>
          <a:bodyPr/>
          <a:lstStyle/>
          <a:p>
            <a:r>
              <a:rPr lang="en-US"/>
              <a:t>Click icon to add picture</a:t>
            </a:r>
            <a:endParaRPr lang="en-DK"/>
          </a:p>
        </p:txBody>
      </p:sp>
      <p:sp>
        <p:nvSpPr>
          <p:cNvPr id="7" name="Title 1">
            <a:extLst>
              <a:ext uri="{FF2B5EF4-FFF2-40B4-BE49-F238E27FC236}">
                <a16:creationId xmlns:a16="http://schemas.microsoft.com/office/drawing/2014/main" id="{8979C081-951C-4EA4-A4D7-B7E2F08A8E41}"/>
              </a:ext>
            </a:extLst>
          </p:cNvPr>
          <p:cNvSpPr>
            <a:spLocks noGrp="1"/>
          </p:cNvSpPr>
          <p:nvPr>
            <p:ph type="title"/>
          </p:nvPr>
        </p:nvSpPr>
        <p:spPr>
          <a:xfrm>
            <a:off x="836612" y="882837"/>
            <a:ext cx="4881436" cy="1040092"/>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8" name="Straight Connector 7">
            <a:extLst>
              <a:ext uri="{FF2B5EF4-FFF2-40B4-BE49-F238E27FC236}">
                <a16:creationId xmlns:a16="http://schemas.microsoft.com/office/drawing/2014/main" id="{8FC25E13-6B4A-4C8F-A615-028BE41ED257}"/>
              </a:ext>
            </a:extLst>
          </p:cNvPr>
          <p:cNvCxnSpPr>
            <a:cxnSpLocks/>
          </p:cNvCxnSpPr>
          <p:nvPr userDrawn="1"/>
        </p:nvCxnSpPr>
        <p:spPr>
          <a:xfrm>
            <a:off x="836612" y="1943091"/>
            <a:ext cx="488143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1329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dirty="0"/>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6469188" y="2133600"/>
            <a:ext cx="4881436" cy="3480816"/>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Picture Placeholder 8">
            <a:extLst>
              <a:ext uri="{FF2B5EF4-FFF2-40B4-BE49-F238E27FC236}">
                <a16:creationId xmlns:a16="http://schemas.microsoft.com/office/drawing/2014/main" id="{780BC6A1-73E4-4D74-AD68-FDCFE22CC9E5}"/>
              </a:ext>
            </a:extLst>
          </p:cNvPr>
          <p:cNvSpPr>
            <a:spLocks noGrp="1"/>
          </p:cNvSpPr>
          <p:nvPr>
            <p:ph type="pic" sz="quarter" idx="13"/>
          </p:nvPr>
        </p:nvSpPr>
        <p:spPr>
          <a:xfrm>
            <a:off x="0" y="0"/>
            <a:ext cx="6096000" cy="6858000"/>
          </a:xfrm>
          <a:blipFill>
            <a:blip r:embed="rId2">
              <a:extLst>
                <a:ext uri="{28A0092B-C50C-407E-A947-70E740481C1C}">
                  <a14:useLocalDpi xmlns:a14="http://schemas.microsoft.com/office/drawing/2010/main" val="0"/>
                </a:ext>
              </a:extLst>
            </a:blip>
            <a:stretch>
              <a:fillRect/>
            </a:stretch>
          </a:blipFill>
          <a:ln w="127000">
            <a:solidFill>
              <a:schemeClr val="bg1"/>
            </a:solidFill>
            <a:miter lim="800000"/>
          </a:ln>
        </p:spPr>
        <p:txBody>
          <a:bodyPr/>
          <a:lstStyle/>
          <a:p>
            <a:r>
              <a:rPr lang="en-US"/>
              <a:t>Click icon to add picture</a:t>
            </a:r>
            <a:endParaRPr lang="en-DK" dirty="0"/>
          </a:p>
        </p:txBody>
      </p:sp>
      <p:sp>
        <p:nvSpPr>
          <p:cNvPr id="7" name="Title 1">
            <a:extLst>
              <a:ext uri="{FF2B5EF4-FFF2-40B4-BE49-F238E27FC236}">
                <a16:creationId xmlns:a16="http://schemas.microsoft.com/office/drawing/2014/main" id="{71A07977-DDDC-493D-BD55-75654BB59B4A}"/>
              </a:ext>
            </a:extLst>
          </p:cNvPr>
          <p:cNvSpPr>
            <a:spLocks noGrp="1"/>
          </p:cNvSpPr>
          <p:nvPr>
            <p:ph type="title"/>
          </p:nvPr>
        </p:nvSpPr>
        <p:spPr>
          <a:xfrm>
            <a:off x="6469188" y="963519"/>
            <a:ext cx="4881436" cy="1040092"/>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8" name="Straight Connector 7">
            <a:extLst>
              <a:ext uri="{FF2B5EF4-FFF2-40B4-BE49-F238E27FC236}">
                <a16:creationId xmlns:a16="http://schemas.microsoft.com/office/drawing/2014/main" id="{187A761F-FEFE-47FD-8E47-007B207C455E}"/>
              </a:ext>
            </a:extLst>
          </p:cNvPr>
          <p:cNvCxnSpPr>
            <a:cxnSpLocks/>
          </p:cNvCxnSpPr>
          <p:nvPr userDrawn="1"/>
        </p:nvCxnSpPr>
        <p:spPr>
          <a:xfrm>
            <a:off x="6469188" y="2023773"/>
            <a:ext cx="488143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0824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Image right">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5EE85B0B-BF56-4404-830C-97CA3A7A80BE}"/>
              </a:ext>
            </a:extLst>
          </p:cNvPr>
          <p:cNvSpPr>
            <a:spLocks noGrp="1"/>
          </p:cNvSpPr>
          <p:nvPr>
            <p:ph type="pic" sz="quarter" idx="13"/>
          </p:nvPr>
        </p:nvSpPr>
        <p:spPr>
          <a:xfrm>
            <a:off x="6096000" y="0"/>
            <a:ext cx="6096000" cy="6858000"/>
          </a:xfrm>
          <a:solidFill>
            <a:schemeClr val="bg2">
              <a:lumMod val="20000"/>
              <a:lumOff val="80000"/>
            </a:schemeClr>
          </a:solidFill>
          <a:ln w="127000">
            <a:noFill/>
            <a:miter lim="800000"/>
          </a:ln>
        </p:spPr>
        <p:txBody>
          <a:bodyPr/>
          <a:lstStyle/>
          <a:p>
            <a:r>
              <a:rPr lang="en-US"/>
              <a:t>Click icon to add picture</a:t>
            </a: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836612" y="2133600"/>
            <a:ext cx="4881436" cy="3480816"/>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ext Placeholder 3">
            <a:extLst>
              <a:ext uri="{FF2B5EF4-FFF2-40B4-BE49-F238E27FC236}">
                <a16:creationId xmlns:a16="http://schemas.microsoft.com/office/drawing/2014/main" id="{60679828-2ED0-45D5-AAA9-58733DC948EE}"/>
              </a:ext>
            </a:extLst>
          </p:cNvPr>
          <p:cNvSpPr>
            <a:spLocks noGrp="1"/>
          </p:cNvSpPr>
          <p:nvPr>
            <p:ph type="body" sz="half" idx="14"/>
          </p:nvPr>
        </p:nvSpPr>
        <p:spPr>
          <a:xfrm>
            <a:off x="6472106" y="2133600"/>
            <a:ext cx="4881436" cy="3480816"/>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itle 1">
            <a:extLst>
              <a:ext uri="{FF2B5EF4-FFF2-40B4-BE49-F238E27FC236}">
                <a16:creationId xmlns:a16="http://schemas.microsoft.com/office/drawing/2014/main" id="{6A93F5CA-F2AB-4B87-B9DC-4B046AE9A7C7}"/>
              </a:ext>
            </a:extLst>
          </p:cNvPr>
          <p:cNvSpPr>
            <a:spLocks noGrp="1"/>
          </p:cNvSpPr>
          <p:nvPr>
            <p:ph type="title"/>
          </p:nvPr>
        </p:nvSpPr>
        <p:spPr>
          <a:xfrm>
            <a:off x="836612" y="882837"/>
            <a:ext cx="4881436" cy="1040092"/>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12" name="Lige forbindelse 5">
            <a:extLst>
              <a:ext uri="{FF2B5EF4-FFF2-40B4-BE49-F238E27FC236}">
                <a16:creationId xmlns:a16="http://schemas.microsoft.com/office/drawing/2014/main" id="{098DC60F-A0D9-49B0-9B83-046E876756C2}"/>
              </a:ext>
            </a:extLst>
          </p:cNvPr>
          <p:cNvCxnSpPr>
            <a:cxnSpLocks/>
          </p:cNvCxnSpPr>
          <p:nvPr userDrawn="1"/>
        </p:nvCxnSpPr>
        <p:spPr>
          <a:xfrm>
            <a:off x="836612" y="1922929"/>
            <a:ext cx="4881436"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6163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Image right">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5EE85B0B-BF56-4404-830C-97CA3A7A80BE}"/>
              </a:ext>
            </a:extLst>
          </p:cNvPr>
          <p:cNvSpPr>
            <a:spLocks noGrp="1"/>
          </p:cNvSpPr>
          <p:nvPr>
            <p:ph type="pic" sz="quarter" idx="13"/>
          </p:nvPr>
        </p:nvSpPr>
        <p:spPr>
          <a:xfrm>
            <a:off x="6096000" y="0"/>
            <a:ext cx="6096000" cy="6858000"/>
          </a:xfrm>
          <a:solidFill>
            <a:schemeClr val="bg2"/>
          </a:solidFill>
          <a:ln w="127000">
            <a:noFill/>
            <a:miter lim="800000"/>
          </a:ln>
        </p:spPr>
        <p:txBody>
          <a:bodyPr/>
          <a:lstStyle/>
          <a:p>
            <a:r>
              <a:rPr lang="en-US"/>
              <a:t>Click icon to add picture</a:t>
            </a:r>
            <a:endParaRPr lang="en-DK"/>
          </a:p>
        </p:txBody>
      </p:sp>
      <p:sp>
        <p:nvSpPr>
          <p:cNvPr id="3" name="Date Placeholder 2">
            <a:extLst>
              <a:ext uri="{FF2B5EF4-FFF2-40B4-BE49-F238E27FC236}">
                <a16:creationId xmlns:a16="http://schemas.microsoft.com/office/drawing/2014/main" id="{B643684D-5870-4A4E-ABFB-40A7698B7254}"/>
              </a:ext>
            </a:extLst>
          </p:cNvPr>
          <p:cNvSpPr>
            <a:spLocks noGrp="1"/>
          </p:cNvSpPr>
          <p:nvPr>
            <p:ph type="dt" sz="half" idx="10"/>
          </p:nvPr>
        </p:nvSpPr>
        <p:spPr/>
        <p:txBody>
          <a:bodyPr/>
          <a:lstStyle/>
          <a:p>
            <a:fld id="{EB05B140-B373-4910-8C66-42AB49397B36}" type="datetimeFigureOut">
              <a:rPr lang="da-DK" smtClean="0"/>
              <a:t>26-11-2019</a:t>
            </a:fld>
            <a:endParaRPr lang="da-DK"/>
          </a:p>
        </p:txBody>
      </p:sp>
      <p:sp>
        <p:nvSpPr>
          <p:cNvPr id="5" name="Slide Number Placeholder 4">
            <a:extLst>
              <a:ext uri="{FF2B5EF4-FFF2-40B4-BE49-F238E27FC236}">
                <a16:creationId xmlns:a16="http://schemas.microsoft.com/office/drawing/2014/main" id="{7011B120-49DC-4BD0-9E72-4B31D8972E8C}"/>
              </a:ext>
            </a:extLst>
          </p:cNvPr>
          <p:cNvSpPr>
            <a:spLocks noGrp="1"/>
          </p:cNvSpPr>
          <p:nvPr>
            <p:ph type="sldNum" sz="quarter" idx="12"/>
          </p:nvPr>
        </p:nvSpPr>
        <p:spPr/>
        <p:txBody>
          <a:bodyPr/>
          <a:lstStyle/>
          <a:p>
            <a:fld id="{853EBA03-D077-4A27-8E9E-2AB7212AA496}" type="slidenum">
              <a:rPr lang="da-DK" smtClean="0"/>
              <a:t>‹#›</a:t>
            </a:fld>
            <a:endParaRPr lang="da-DK"/>
          </a:p>
        </p:txBody>
      </p:sp>
      <p:sp>
        <p:nvSpPr>
          <p:cNvPr id="6" name="Text Placeholder 3">
            <a:extLst>
              <a:ext uri="{FF2B5EF4-FFF2-40B4-BE49-F238E27FC236}">
                <a16:creationId xmlns:a16="http://schemas.microsoft.com/office/drawing/2014/main" id="{B8D9C960-5426-4FC1-BD64-3F4AC92EDEC8}"/>
              </a:ext>
            </a:extLst>
          </p:cNvPr>
          <p:cNvSpPr>
            <a:spLocks noGrp="1"/>
          </p:cNvSpPr>
          <p:nvPr>
            <p:ph type="body" sz="half" idx="2"/>
          </p:nvPr>
        </p:nvSpPr>
        <p:spPr>
          <a:xfrm>
            <a:off x="836612" y="2133600"/>
            <a:ext cx="4881436" cy="3480816"/>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ext Placeholder 3">
            <a:extLst>
              <a:ext uri="{FF2B5EF4-FFF2-40B4-BE49-F238E27FC236}">
                <a16:creationId xmlns:a16="http://schemas.microsoft.com/office/drawing/2014/main" id="{60679828-2ED0-45D5-AAA9-58733DC948EE}"/>
              </a:ext>
            </a:extLst>
          </p:cNvPr>
          <p:cNvSpPr>
            <a:spLocks noGrp="1"/>
          </p:cNvSpPr>
          <p:nvPr>
            <p:ph type="body" sz="half" idx="14"/>
          </p:nvPr>
        </p:nvSpPr>
        <p:spPr>
          <a:xfrm>
            <a:off x="6472106" y="2133600"/>
            <a:ext cx="4881436" cy="3480816"/>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itle 1">
            <a:extLst>
              <a:ext uri="{FF2B5EF4-FFF2-40B4-BE49-F238E27FC236}">
                <a16:creationId xmlns:a16="http://schemas.microsoft.com/office/drawing/2014/main" id="{E99F6EBC-F49B-4950-B3D4-D7DFDA60F61A}"/>
              </a:ext>
            </a:extLst>
          </p:cNvPr>
          <p:cNvSpPr>
            <a:spLocks noGrp="1"/>
          </p:cNvSpPr>
          <p:nvPr>
            <p:ph type="title"/>
          </p:nvPr>
        </p:nvSpPr>
        <p:spPr>
          <a:xfrm>
            <a:off x="836612" y="882837"/>
            <a:ext cx="4881436" cy="1040092"/>
          </a:xfrm>
        </p:spPr>
        <p:txBody>
          <a:bodyPr lIns="0" tIns="0" rIns="0" bIns="0">
            <a:normAutofit/>
          </a:bodyPr>
          <a:lstStyle>
            <a:lvl1pPr>
              <a:defRPr sz="3600" b="0" i="0" baseline="0">
                <a:solidFill>
                  <a:schemeClr val="tx1">
                    <a:lumMod val="65000"/>
                    <a:lumOff val="35000"/>
                  </a:schemeClr>
                </a:solidFill>
              </a:defRPr>
            </a:lvl1pPr>
          </a:lstStyle>
          <a:p>
            <a:r>
              <a:rPr lang="en-US" dirty="0"/>
              <a:t>Click to edit Master title style</a:t>
            </a:r>
            <a:endParaRPr lang="da-DK" dirty="0"/>
          </a:p>
        </p:txBody>
      </p:sp>
      <p:cxnSp>
        <p:nvCxnSpPr>
          <p:cNvPr id="12" name="Lige forbindelse 5">
            <a:extLst>
              <a:ext uri="{FF2B5EF4-FFF2-40B4-BE49-F238E27FC236}">
                <a16:creationId xmlns:a16="http://schemas.microsoft.com/office/drawing/2014/main" id="{6859A946-C2D5-4DCE-8B40-E8CD2A51ADC3}"/>
              </a:ext>
            </a:extLst>
          </p:cNvPr>
          <p:cNvCxnSpPr>
            <a:cxnSpLocks/>
          </p:cNvCxnSpPr>
          <p:nvPr userDrawn="1"/>
        </p:nvCxnSpPr>
        <p:spPr>
          <a:xfrm>
            <a:off x="836612" y="1922929"/>
            <a:ext cx="4881436"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7120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CFC290-0513-4BFA-9829-16BBA81A6928}"/>
              </a:ext>
            </a:extLst>
          </p:cNvPr>
          <p:cNvSpPr>
            <a:spLocks noGrp="1"/>
          </p:cNvSpPr>
          <p:nvPr>
            <p:ph type="title"/>
          </p:nvPr>
        </p:nvSpPr>
        <p:spPr>
          <a:xfrm>
            <a:off x="838200" y="365125"/>
            <a:ext cx="10515600" cy="1325563"/>
          </a:xfrm>
          <a:prstGeom prst="rect">
            <a:avLst/>
          </a:prstGeom>
        </p:spPr>
        <p:txBody>
          <a:bodyPr vert="horz" lIns="0" tIns="45720" rIns="91440" bIns="0" rtlCol="0" anchor="b" anchorCtr="0">
            <a:normAutofit/>
          </a:bodyPr>
          <a:lstStyle/>
          <a:p>
            <a:r>
              <a:rPr lang="en-US"/>
              <a:t>Click to edit Master title style</a:t>
            </a:r>
            <a:endParaRPr lang="da-DK" dirty="0"/>
          </a:p>
        </p:txBody>
      </p:sp>
      <p:sp>
        <p:nvSpPr>
          <p:cNvPr id="3" name="Text Placeholder 2">
            <a:extLst>
              <a:ext uri="{FF2B5EF4-FFF2-40B4-BE49-F238E27FC236}">
                <a16:creationId xmlns:a16="http://schemas.microsoft.com/office/drawing/2014/main" id="{A24A8DD2-2985-4682-8DB3-7024982FB462}"/>
              </a:ext>
            </a:extLst>
          </p:cNvPr>
          <p:cNvSpPr>
            <a:spLocks noGrp="1"/>
          </p:cNvSpPr>
          <p:nvPr>
            <p:ph type="body" idx="1"/>
          </p:nvPr>
        </p:nvSpPr>
        <p:spPr>
          <a:xfrm>
            <a:off x="838200" y="1709160"/>
            <a:ext cx="10515600" cy="4267994"/>
          </a:xfrm>
          <a:prstGeom prst="rect">
            <a:avLst/>
          </a:prstGeom>
        </p:spPr>
        <p:txBody>
          <a:bodyPr vert="horz" lIns="0" tIns="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a-DK" dirty="0"/>
          </a:p>
        </p:txBody>
      </p:sp>
      <p:sp>
        <p:nvSpPr>
          <p:cNvPr id="4" name="Date Placeholder 3">
            <a:extLst>
              <a:ext uri="{FF2B5EF4-FFF2-40B4-BE49-F238E27FC236}">
                <a16:creationId xmlns:a16="http://schemas.microsoft.com/office/drawing/2014/main" id="{8DF8B659-46CE-49D5-AF42-AB653E693DE4}"/>
              </a:ext>
            </a:extLst>
          </p:cNvPr>
          <p:cNvSpPr>
            <a:spLocks noGrp="1"/>
          </p:cNvSpPr>
          <p:nvPr>
            <p:ph type="dt" sz="half" idx="2"/>
          </p:nvPr>
        </p:nvSpPr>
        <p:spPr>
          <a:xfrm>
            <a:off x="9162473" y="6599097"/>
            <a:ext cx="1367414" cy="147301"/>
          </a:xfrm>
          <a:prstGeom prst="rect">
            <a:avLst/>
          </a:prstGeom>
        </p:spPr>
        <p:txBody>
          <a:bodyPr vert="horz" lIns="91440" tIns="45720" rIns="91440" bIns="45720" rtlCol="0" anchor="ctr"/>
          <a:lstStyle>
            <a:lvl1pPr algn="l">
              <a:defRPr sz="1000">
                <a:solidFill>
                  <a:schemeClr val="bg1">
                    <a:lumMod val="75000"/>
                  </a:schemeClr>
                </a:solidFill>
              </a:defRPr>
            </a:lvl1pPr>
          </a:lstStyle>
          <a:p>
            <a:fld id="{975A355D-5E93-4E3D-815B-52061014F3FF}" type="datetime5">
              <a:rPr lang="da-DK" smtClean="0"/>
              <a:pPr/>
              <a:t>november 2019</a:t>
            </a:fld>
            <a:endParaRPr lang="da-DK" dirty="0"/>
          </a:p>
        </p:txBody>
      </p:sp>
      <p:sp>
        <p:nvSpPr>
          <p:cNvPr id="5" name="Footer Placeholder 4">
            <a:extLst>
              <a:ext uri="{FF2B5EF4-FFF2-40B4-BE49-F238E27FC236}">
                <a16:creationId xmlns:a16="http://schemas.microsoft.com/office/drawing/2014/main" id="{46996461-E138-4D3D-A93C-EC2266F7518C}"/>
              </a:ext>
            </a:extLst>
          </p:cNvPr>
          <p:cNvSpPr>
            <a:spLocks noGrp="1"/>
          </p:cNvSpPr>
          <p:nvPr>
            <p:ph type="ftr" sz="quarter" idx="3"/>
          </p:nvPr>
        </p:nvSpPr>
        <p:spPr>
          <a:xfrm>
            <a:off x="1770671" y="6602569"/>
            <a:ext cx="7318343" cy="143823"/>
          </a:xfrm>
          <a:prstGeom prst="rect">
            <a:avLst/>
          </a:prstGeom>
        </p:spPr>
        <p:txBody>
          <a:bodyPr vert="horz" lIns="91440" tIns="45720" rIns="91440" bIns="45720" rtlCol="0" anchor="ctr"/>
          <a:lstStyle>
            <a:lvl1pPr algn="ctr">
              <a:defRPr sz="1000">
                <a:solidFill>
                  <a:schemeClr val="bg1">
                    <a:lumMod val="75000"/>
                  </a:schemeClr>
                </a:solidFill>
              </a:defRPr>
            </a:lvl1pPr>
          </a:lstStyle>
          <a:p>
            <a:endParaRPr lang="da-DK" dirty="0"/>
          </a:p>
        </p:txBody>
      </p:sp>
      <p:sp>
        <p:nvSpPr>
          <p:cNvPr id="6" name="Slide Number Placeholder 5">
            <a:extLst>
              <a:ext uri="{FF2B5EF4-FFF2-40B4-BE49-F238E27FC236}">
                <a16:creationId xmlns:a16="http://schemas.microsoft.com/office/drawing/2014/main" id="{10B8833C-0376-430C-BDA0-6400007DAD64}"/>
              </a:ext>
            </a:extLst>
          </p:cNvPr>
          <p:cNvSpPr>
            <a:spLocks noGrp="1"/>
          </p:cNvSpPr>
          <p:nvPr>
            <p:ph type="sldNum" sz="quarter" idx="4"/>
          </p:nvPr>
        </p:nvSpPr>
        <p:spPr>
          <a:xfrm>
            <a:off x="10603346" y="6599098"/>
            <a:ext cx="750196" cy="147299"/>
          </a:xfrm>
          <a:prstGeom prst="rect">
            <a:avLst/>
          </a:prstGeom>
        </p:spPr>
        <p:txBody>
          <a:bodyPr vert="horz" lIns="91440" tIns="45720" rIns="0" bIns="45720" rtlCol="0" anchor="ctr"/>
          <a:lstStyle>
            <a:lvl1pPr algn="r">
              <a:defRPr sz="1000">
                <a:solidFill>
                  <a:schemeClr val="bg1">
                    <a:lumMod val="75000"/>
                  </a:schemeClr>
                </a:solidFill>
              </a:defRPr>
            </a:lvl1pPr>
          </a:lstStyle>
          <a:p>
            <a:fld id="{4664C902-4DBB-4B01-8662-20B856A7AFB4}" type="slidenum">
              <a:rPr lang="da-DK" smtClean="0"/>
              <a:pPr/>
              <a:t>‹#›</a:t>
            </a:fld>
            <a:endParaRPr lang="da-DK" dirty="0"/>
          </a:p>
        </p:txBody>
      </p:sp>
      <p:cxnSp>
        <p:nvCxnSpPr>
          <p:cNvPr id="9" name="Straight Connector 8">
            <a:extLst>
              <a:ext uri="{FF2B5EF4-FFF2-40B4-BE49-F238E27FC236}">
                <a16:creationId xmlns:a16="http://schemas.microsoft.com/office/drawing/2014/main" id="{11715561-2460-4C90-9A20-A9C60EDCAF9C}"/>
              </a:ext>
            </a:extLst>
          </p:cNvPr>
          <p:cNvCxnSpPr>
            <a:cxnSpLocks/>
          </p:cNvCxnSpPr>
          <p:nvPr userDrawn="1"/>
        </p:nvCxnSpPr>
        <p:spPr>
          <a:xfrm>
            <a:off x="489527" y="6746426"/>
            <a:ext cx="11212946"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pic>
        <p:nvPicPr>
          <p:cNvPr id="10" name="Graphic 9">
            <a:extLst>
              <a:ext uri="{FF2B5EF4-FFF2-40B4-BE49-F238E27FC236}">
                <a16:creationId xmlns:a16="http://schemas.microsoft.com/office/drawing/2014/main" id="{2353BADB-D32C-41D4-BDF4-B559DCD22F3A}"/>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838200" y="6568781"/>
            <a:ext cx="723739" cy="177645"/>
          </a:xfrm>
          <a:prstGeom prst="rect">
            <a:avLst/>
          </a:prstGeom>
        </p:spPr>
      </p:pic>
    </p:spTree>
    <p:extLst>
      <p:ext uri="{BB962C8B-B14F-4D97-AF65-F5344CB8AC3E}">
        <p14:creationId xmlns:p14="http://schemas.microsoft.com/office/powerpoint/2010/main" val="1811680049"/>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8" r:id="rId4"/>
    <p:sldLayoutId id="2147483673" r:id="rId5"/>
    <p:sldLayoutId id="2147483674" r:id="rId6"/>
    <p:sldLayoutId id="2147483675" r:id="rId7"/>
    <p:sldLayoutId id="2147483685" r:id="rId8"/>
    <p:sldLayoutId id="2147483686" r:id="rId9"/>
    <p:sldLayoutId id="2147483687" r:id="rId10"/>
    <p:sldLayoutId id="2147483688" r:id="rId11"/>
    <p:sldLayoutId id="2147483678" r:id="rId12"/>
    <p:sldLayoutId id="2147483679" r:id="rId13"/>
    <p:sldLayoutId id="2147483689" r:id="rId14"/>
    <p:sldLayoutId id="2147483680" r:id="rId15"/>
    <p:sldLayoutId id="2147483682" r:id="rId16"/>
    <p:sldLayoutId id="2147483683" r:id="rId17"/>
    <p:sldLayoutId id="2147483684" r:id="rId18"/>
    <p:sldLayoutId id="2147483692" r:id="rId19"/>
    <p:sldLayoutId id="2147483693" r:id="rId20"/>
    <p:sldLayoutId id="2147483681" r:id="rId21"/>
    <p:sldLayoutId id="2147483663" r:id="rId22"/>
    <p:sldLayoutId id="2147483666" r:id="rId23"/>
    <p:sldLayoutId id="2147483671" r:id="rId24"/>
    <p:sldLayoutId id="2147483677" r:id="rId25"/>
    <p:sldLayoutId id="2147483690" r:id="rId26"/>
  </p:sldLayoutIdLst>
  <p:txStyles>
    <p:titleStyle>
      <a:lvl1pPr algn="l" defTabSz="914400" rtl="0" eaLnBrk="1" latinLnBrk="0" hangingPunct="1">
        <a:lnSpc>
          <a:spcPct val="90000"/>
        </a:lnSpc>
        <a:spcBef>
          <a:spcPct val="0"/>
        </a:spcBef>
        <a:buNone/>
        <a:defRPr sz="4400" b="1" kern="1200" spc="-100" baseline="0">
          <a:solidFill>
            <a:schemeClr val="bg1">
              <a:lumMod val="6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8.tiff"/><Relationship Id="rId18" Type="http://schemas.openxmlformats.org/officeDocument/2006/relationships/image" Target="../media/image33.tiff"/><Relationship Id="rId3" Type="http://schemas.openxmlformats.org/officeDocument/2006/relationships/image" Target="../media/image19.jpeg"/><Relationship Id="rId7" Type="http://schemas.openxmlformats.org/officeDocument/2006/relationships/image" Target="../media/image23.jpg"/><Relationship Id="rId12" Type="http://schemas.openxmlformats.org/officeDocument/2006/relationships/image" Target="../media/image27.tiff"/><Relationship Id="rId17" Type="http://schemas.openxmlformats.org/officeDocument/2006/relationships/image" Target="../media/image32.tiff"/><Relationship Id="rId2" Type="http://schemas.openxmlformats.org/officeDocument/2006/relationships/notesSlide" Target="../notesSlides/notesSlide1.xml"/><Relationship Id="rId16" Type="http://schemas.openxmlformats.org/officeDocument/2006/relationships/image" Target="../media/image31.tiff"/><Relationship Id="rId1" Type="http://schemas.openxmlformats.org/officeDocument/2006/relationships/slideLayout" Target="../slideLayouts/slideLayout26.xml"/><Relationship Id="rId6" Type="http://schemas.openxmlformats.org/officeDocument/2006/relationships/image" Target="../media/image22.png"/><Relationship Id="rId11" Type="http://schemas.openxmlformats.org/officeDocument/2006/relationships/image" Target="../media/image26.tiff"/><Relationship Id="rId5" Type="http://schemas.openxmlformats.org/officeDocument/2006/relationships/image" Target="../media/image21.png"/><Relationship Id="rId15" Type="http://schemas.openxmlformats.org/officeDocument/2006/relationships/image" Target="../media/image30.tiff"/><Relationship Id="rId10" Type="http://schemas.openxmlformats.org/officeDocument/2006/relationships/image" Target="../media/image25.tiff"/><Relationship Id="rId19" Type="http://schemas.openxmlformats.org/officeDocument/2006/relationships/image" Target="../media/image34.tiff"/><Relationship Id="rId4" Type="http://schemas.openxmlformats.org/officeDocument/2006/relationships/image" Target="../media/image20.tiff"/><Relationship Id="rId9" Type="http://schemas.openxmlformats.org/officeDocument/2006/relationships/image" Target="file:////var/folders/xw/16b18cp53jb2mtx81hkzxm4w0000gn/T/com.microsoft.Word/WebArchiveCopyPasteTempFiles/0%3fe=1566432000&amp;v=beta&amp;t=ZWarfRcO5e3FdgkHpdcRunHGfa942hPrw2Y6PzTJm-8" TargetMode="External"/><Relationship Id="rId14" Type="http://schemas.openxmlformats.org/officeDocument/2006/relationships/image" Target="../media/image29.tiff"/></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5.png"/><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tif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felt 3">
            <a:extLst>
              <a:ext uri="{FF2B5EF4-FFF2-40B4-BE49-F238E27FC236}">
                <a16:creationId xmlns:a16="http://schemas.microsoft.com/office/drawing/2014/main" id="{B4784421-1D8F-8748-A4F0-6F653BCDF489}"/>
              </a:ext>
            </a:extLst>
          </p:cNvPr>
          <p:cNvSpPr txBox="1"/>
          <p:nvPr/>
        </p:nvSpPr>
        <p:spPr>
          <a:xfrm>
            <a:off x="3567421" y="2484383"/>
            <a:ext cx="4812491" cy="1477328"/>
          </a:xfrm>
          <a:prstGeom prst="rect">
            <a:avLst/>
          </a:prstGeom>
          <a:noFill/>
        </p:spPr>
        <p:txBody>
          <a:bodyPr wrap="square" rtlCol="0">
            <a:spAutoFit/>
          </a:bodyPr>
          <a:lstStyle/>
          <a:p>
            <a:pPr algn="ctr"/>
            <a:r>
              <a:rPr lang="da-DK" sz="7200" dirty="0" err="1"/>
              <a:t>RäForm</a:t>
            </a:r>
            <a:endParaRPr lang="da-DK" sz="7200" dirty="0"/>
          </a:p>
          <a:p>
            <a:pPr algn="ctr"/>
            <a:r>
              <a:rPr lang="da-DK" dirty="0"/>
              <a:t>Innovative ledere – bæredygtige virksomheder</a:t>
            </a:r>
          </a:p>
        </p:txBody>
      </p:sp>
      <p:cxnSp>
        <p:nvCxnSpPr>
          <p:cNvPr id="6" name="Lige forbindelse 5">
            <a:extLst>
              <a:ext uri="{FF2B5EF4-FFF2-40B4-BE49-F238E27FC236}">
                <a16:creationId xmlns:a16="http://schemas.microsoft.com/office/drawing/2014/main" id="{AAEAF0D8-FE68-7240-9694-E64E4DAAA4B7}"/>
              </a:ext>
            </a:extLst>
          </p:cNvPr>
          <p:cNvCxnSpPr>
            <a:cxnSpLocks/>
          </p:cNvCxnSpPr>
          <p:nvPr/>
        </p:nvCxnSpPr>
        <p:spPr>
          <a:xfrm>
            <a:off x="3755694" y="3505664"/>
            <a:ext cx="4334493"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3947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periet.dk/wp-content/uploads/2014/12/TRAP_logo-1024x5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775" y="5908357"/>
            <a:ext cx="666317" cy="343570"/>
          </a:xfrm>
          <a:prstGeom prst="rect">
            <a:avLst/>
          </a:prstGeom>
          <a:noFill/>
          <a:extLst>
            <a:ext uri="{909E8E84-426E-40DD-AFC4-6F175D3DCCD1}">
              <a14:hiddenFill xmlns:a14="http://schemas.microsoft.com/office/drawing/2010/main">
                <a:solidFill>
                  <a:srgbClr val="FFFFFF"/>
                </a:solidFill>
              </a14:hiddenFill>
            </a:ext>
          </a:extLst>
        </p:spPr>
      </p:pic>
      <p:pic>
        <p:nvPicPr>
          <p:cNvPr id="2" name="Billede 1"/>
          <p:cNvPicPr>
            <a:picLocks noChangeAspect="1"/>
          </p:cNvPicPr>
          <p:nvPr/>
        </p:nvPicPr>
        <p:blipFill>
          <a:blip r:embed="rId4"/>
          <a:stretch>
            <a:fillRect/>
          </a:stretch>
        </p:blipFill>
        <p:spPr>
          <a:xfrm>
            <a:off x="7554147" y="3010328"/>
            <a:ext cx="1040506" cy="237507"/>
          </a:xfrm>
          <a:prstGeom prst="rect">
            <a:avLst/>
          </a:prstGeom>
        </p:spPr>
      </p:pic>
      <p:pic>
        <p:nvPicPr>
          <p:cNvPr id="84" name="Picture 10" descr="http://telecall.dk/images/HeaderLogo.png">
            <a:extLst>
              <a:ext uri="{FF2B5EF4-FFF2-40B4-BE49-F238E27FC236}">
                <a16:creationId xmlns:a16="http://schemas.microsoft.com/office/drawing/2014/main" id="{9C8C2DEC-AC74-3D46-92BC-8D6471C8F8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2418" y="5420685"/>
            <a:ext cx="722804" cy="162985"/>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2" descr="https://upload.wikimedia.org/wikipedia/commons/thumb/e/e4/Dansk_Supermarked_logo.svg/2000px-Dansk_Supermarked_logo.svg.png">
            <a:extLst>
              <a:ext uri="{FF2B5EF4-FFF2-40B4-BE49-F238E27FC236}">
                <a16:creationId xmlns:a16="http://schemas.microsoft.com/office/drawing/2014/main" id="{0CD8CC81-7E95-F045-86D0-F1D2E81B8B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6809" y="4774716"/>
            <a:ext cx="1608380" cy="555695"/>
          </a:xfrm>
          <a:prstGeom prst="rect">
            <a:avLst/>
          </a:prstGeom>
          <a:noFill/>
          <a:extLst>
            <a:ext uri="{909E8E84-426E-40DD-AFC4-6F175D3DCCD1}">
              <a14:hiddenFill xmlns:a14="http://schemas.microsoft.com/office/drawing/2010/main">
                <a:solidFill>
                  <a:srgbClr val="FFFFFF"/>
                </a:solidFill>
              </a14:hiddenFill>
            </a:ext>
          </a:extLst>
        </p:spPr>
      </p:pic>
      <p:pic>
        <p:nvPicPr>
          <p:cNvPr id="10" name="Billede 9">
            <a:extLst>
              <a:ext uri="{FF2B5EF4-FFF2-40B4-BE49-F238E27FC236}">
                <a16:creationId xmlns:a16="http://schemas.microsoft.com/office/drawing/2014/main" id="{A94E3322-67CD-1748-B5A3-D7ACDDAD3F59}"/>
              </a:ext>
            </a:extLst>
          </p:cNvPr>
          <p:cNvPicPr>
            <a:picLocks noChangeAspect="1"/>
          </p:cNvPicPr>
          <p:nvPr/>
        </p:nvPicPr>
        <p:blipFill>
          <a:blip r:embed="rId7"/>
          <a:stretch>
            <a:fillRect/>
          </a:stretch>
        </p:blipFill>
        <p:spPr>
          <a:xfrm>
            <a:off x="1016612" y="4345441"/>
            <a:ext cx="2988623" cy="411220"/>
          </a:xfrm>
          <a:prstGeom prst="rect">
            <a:avLst/>
          </a:prstGeom>
        </p:spPr>
      </p:pic>
      <p:sp>
        <p:nvSpPr>
          <p:cNvPr id="15" name="Rectangle 2">
            <a:extLst>
              <a:ext uri="{FF2B5EF4-FFF2-40B4-BE49-F238E27FC236}">
                <a16:creationId xmlns:a16="http://schemas.microsoft.com/office/drawing/2014/main" id="{44EB6EB3-DDF3-7542-8ABA-27787D6520AF}"/>
              </a:ext>
            </a:extLst>
          </p:cNvPr>
          <p:cNvSpPr>
            <a:spLocks noChangeArrowheads="1"/>
          </p:cNvSpPr>
          <p:nvPr/>
        </p:nvSpPr>
        <p:spPr bwMode="auto">
          <a:xfrm>
            <a:off x="9773391" y="2771347"/>
            <a:ext cx="4396624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a-DK"/>
          </a:p>
        </p:txBody>
      </p:sp>
      <p:sp>
        <p:nvSpPr>
          <p:cNvPr id="16" name="Rectangle 4">
            <a:extLst>
              <a:ext uri="{FF2B5EF4-FFF2-40B4-BE49-F238E27FC236}">
                <a16:creationId xmlns:a16="http://schemas.microsoft.com/office/drawing/2014/main" id="{F0BC90F4-6CCD-7145-8D35-C199666CE1C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a:p>
        </p:txBody>
      </p:sp>
      <p:pic>
        <p:nvPicPr>
          <p:cNvPr id="3075" name="Billede 18" descr="Nordisk Film">
            <a:extLst>
              <a:ext uri="{FF2B5EF4-FFF2-40B4-BE49-F238E27FC236}">
                <a16:creationId xmlns:a16="http://schemas.microsoft.com/office/drawing/2014/main" id="{A66605DB-488D-1F4C-A3D5-44D6D8B61BE8}"/>
              </a:ext>
            </a:extLst>
          </p:cNvPr>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9611370" y="2764566"/>
            <a:ext cx="899093" cy="899093"/>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6">
            <a:extLst>
              <a:ext uri="{FF2B5EF4-FFF2-40B4-BE49-F238E27FC236}">
                <a16:creationId xmlns:a16="http://schemas.microsoft.com/office/drawing/2014/main" id="{8E5217A9-3D00-EB48-857A-EC7545FAC9F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a:p>
        </p:txBody>
      </p:sp>
      <p:pic>
        <p:nvPicPr>
          <p:cNvPr id="18" name="Billede 17">
            <a:extLst>
              <a:ext uri="{FF2B5EF4-FFF2-40B4-BE49-F238E27FC236}">
                <a16:creationId xmlns:a16="http://schemas.microsoft.com/office/drawing/2014/main" id="{68B2CA93-82EB-2249-BFB2-434E35D46506}"/>
              </a:ext>
            </a:extLst>
          </p:cNvPr>
          <p:cNvPicPr>
            <a:picLocks noChangeAspect="1"/>
          </p:cNvPicPr>
          <p:nvPr/>
        </p:nvPicPr>
        <p:blipFill>
          <a:blip r:embed="rId10"/>
          <a:stretch>
            <a:fillRect/>
          </a:stretch>
        </p:blipFill>
        <p:spPr>
          <a:xfrm>
            <a:off x="1902418" y="2459684"/>
            <a:ext cx="1997266" cy="1331510"/>
          </a:xfrm>
          <a:prstGeom prst="rect">
            <a:avLst/>
          </a:prstGeom>
        </p:spPr>
      </p:pic>
      <p:pic>
        <p:nvPicPr>
          <p:cNvPr id="19" name="Billede 18">
            <a:extLst>
              <a:ext uri="{FF2B5EF4-FFF2-40B4-BE49-F238E27FC236}">
                <a16:creationId xmlns:a16="http://schemas.microsoft.com/office/drawing/2014/main" id="{1883A312-6A8E-B241-AD65-25ADB875A94D}"/>
              </a:ext>
            </a:extLst>
          </p:cNvPr>
          <p:cNvPicPr>
            <a:picLocks noChangeAspect="1"/>
          </p:cNvPicPr>
          <p:nvPr/>
        </p:nvPicPr>
        <p:blipFill>
          <a:blip r:embed="rId11"/>
          <a:stretch>
            <a:fillRect/>
          </a:stretch>
        </p:blipFill>
        <p:spPr>
          <a:xfrm>
            <a:off x="5070976" y="502697"/>
            <a:ext cx="1373576" cy="1373576"/>
          </a:xfrm>
          <a:prstGeom prst="rect">
            <a:avLst/>
          </a:prstGeom>
        </p:spPr>
      </p:pic>
      <p:pic>
        <p:nvPicPr>
          <p:cNvPr id="20" name="Billede 19">
            <a:extLst>
              <a:ext uri="{FF2B5EF4-FFF2-40B4-BE49-F238E27FC236}">
                <a16:creationId xmlns:a16="http://schemas.microsoft.com/office/drawing/2014/main" id="{E85F9872-FCBB-7748-8387-2E960D23CDE0}"/>
              </a:ext>
            </a:extLst>
          </p:cNvPr>
          <p:cNvPicPr>
            <a:picLocks noChangeAspect="1"/>
          </p:cNvPicPr>
          <p:nvPr/>
        </p:nvPicPr>
        <p:blipFill>
          <a:blip r:embed="rId12"/>
          <a:stretch>
            <a:fillRect/>
          </a:stretch>
        </p:blipFill>
        <p:spPr>
          <a:xfrm>
            <a:off x="7402152" y="949398"/>
            <a:ext cx="2186043" cy="1387964"/>
          </a:xfrm>
          <a:prstGeom prst="rect">
            <a:avLst/>
          </a:prstGeom>
        </p:spPr>
      </p:pic>
      <p:pic>
        <p:nvPicPr>
          <p:cNvPr id="21" name="Billede 20">
            <a:extLst>
              <a:ext uri="{FF2B5EF4-FFF2-40B4-BE49-F238E27FC236}">
                <a16:creationId xmlns:a16="http://schemas.microsoft.com/office/drawing/2014/main" id="{37D876A2-0847-F84F-A0D0-206EC5EA7FBB}"/>
              </a:ext>
            </a:extLst>
          </p:cNvPr>
          <p:cNvPicPr>
            <a:picLocks noChangeAspect="1"/>
          </p:cNvPicPr>
          <p:nvPr/>
        </p:nvPicPr>
        <p:blipFill>
          <a:blip r:embed="rId13"/>
          <a:stretch>
            <a:fillRect/>
          </a:stretch>
        </p:blipFill>
        <p:spPr>
          <a:xfrm>
            <a:off x="8203712" y="4338101"/>
            <a:ext cx="1107766" cy="530445"/>
          </a:xfrm>
          <a:prstGeom prst="rect">
            <a:avLst/>
          </a:prstGeom>
        </p:spPr>
      </p:pic>
      <p:pic>
        <p:nvPicPr>
          <p:cNvPr id="22" name="Billede 21">
            <a:extLst>
              <a:ext uri="{FF2B5EF4-FFF2-40B4-BE49-F238E27FC236}">
                <a16:creationId xmlns:a16="http://schemas.microsoft.com/office/drawing/2014/main" id="{F49D1B7B-4209-B547-AC0F-DA1A96ACE5CB}"/>
              </a:ext>
            </a:extLst>
          </p:cNvPr>
          <p:cNvPicPr>
            <a:picLocks noChangeAspect="1"/>
          </p:cNvPicPr>
          <p:nvPr/>
        </p:nvPicPr>
        <p:blipFill>
          <a:blip r:embed="rId14"/>
          <a:stretch>
            <a:fillRect/>
          </a:stretch>
        </p:blipFill>
        <p:spPr>
          <a:xfrm>
            <a:off x="5225280" y="2495969"/>
            <a:ext cx="1219272" cy="1219272"/>
          </a:xfrm>
          <a:prstGeom prst="rect">
            <a:avLst/>
          </a:prstGeom>
        </p:spPr>
      </p:pic>
      <p:pic>
        <p:nvPicPr>
          <p:cNvPr id="23" name="Billede 22">
            <a:extLst>
              <a:ext uri="{FF2B5EF4-FFF2-40B4-BE49-F238E27FC236}">
                <a16:creationId xmlns:a16="http://schemas.microsoft.com/office/drawing/2014/main" id="{FB2F3F65-010F-3B41-AD65-AE456BD36889}"/>
              </a:ext>
            </a:extLst>
          </p:cNvPr>
          <p:cNvPicPr>
            <a:picLocks noChangeAspect="1"/>
          </p:cNvPicPr>
          <p:nvPr/>
        </p:nvPicPr>
        <p:blipFill>
          <a:blip r:embed="rId15"/>
          <a:stretch>
            <a:fillRect/>
          </a:stretch>
        </p:blipFill>
        <p:spPr>
          <a:xfrm>
            <a:off x="9117191" y="5129973"/>
            <a:ext cx="2610110" cy="579752"/>
          </a:xfrm>
          <a:prstGeom prst="rect">
            <a:avLst/>
          </a:prstGeom>
        </p:spPr>
      </p:pic>
      <p:pic>
        <p:nvPicPr>
          <p:cNvPr id="24" name="Billede 23">
            <a:extLst>
              <a:ext uri="{FF2B5EF4-FFF2-40B4-BE49-F238E27FC236}">
                <a16:creationId xmlns:a16="http://schemas.microsoft.com/office/drawing/2014/main" id="{CC68710B-01F0-284F-BCFA-4BEF28FDB73D}"/>
              </a:ext>
            </a:extLst>
          </p:cNvPr>
          <p:cNvPicPr>
            <a:picLocks noChangeAspect="1"/>
          </p:cNvPicPr>
          <p:nvPr/>
        </p:nvPicPr>
        <p:blipFill>
          <a:blip r:embed="rId16"/>
          <a:stretch>
            <a:fillRect/>
          </a:stretch>
        </p:blipFill>
        <p:spPr>
          <a:xfrm>
            <a:off x="6705636" y="5958813"/>
            <a:ext cx="1889016" cy="360163"/>
          </a:xfrm>
          <a:prstGeom prst="rect">
            <a:avLst/>
          </a:prstGeom>
        </p:spPr>
      </p:pic>
      <p:pic>
        <p:nvPicPr>
          <p:cNvPr id="25" name="Billede 24">
            <a:extLst>
              <a:ext uri="{FF2B5EF4-FFF2-40B4-BE49-F238E27FC236}">
                <a16:creationId xmlns:a16="http://schemas.microsoft.com/office/drawing/2014/main" id="{B8164B53-2CEE-054C-B8DF-A6DBF4AFFE09}"/>
              </a:ext>
            </a:extLst>
          </p:cNvPr>
          <p:cNvPicPr>
            <a:picLocks noChangeAspect="1"/>
          </p:cNvPicPr>
          <p:nvPr/>
        </p:nvPicPr>
        <p:blipFill>
          <a:blip r:embed="rId17"/>
          <a:stretch>
            <a:fillRect/>
          </a:stretch>
        </p:blipFill>
        <p:spPr>
          <a:xfrm>
            <a:off x="2837287" y="5757355"/>
            <a:ext cx="2335895" cy="1226345"/>
          </a:xfrm>
          <a:prstGeom prst="rect">
            <a:avLst/>
          </a:prstGeom>
        </p:spPr>
      </p:pic>
      <p:pic>
        <p:nvPicPr>
          <p:cNvPr id="26" name="Billede 25">
            <a:extLst>
              <a:ext uri="{FF2B5EF4-FFF2-40B4-BE49-F238E27FC236}">
                <a16:creationId xmlns:a16="http://schemas.microsoft.com/office/drawing/2014/main" id="{661F5E69-233B-2B4E-A2E9-6E6E61B2240A}"/>
              </a:ext>
            </a:extLst>
          </p:cNvPr>
          <p:cNvPicPr>
            <a:picLocks noChangeAspect="1"/>
          </p:cNvPicPr>
          <p:nvPr/>
        </p:nvPicPr>
        <p:blipFill>
          <a:blip r:embed="rId18"/>
          <a:stretch>
            <a:fillRect/>
          </a:stretch>
        </p:blipFill>
        <p:spPr>
          <a:xfrm>
            <a:off x="1513196" y="1449851"/>
            <a:ext cx="1501248" cy="955049"/>
          </a:xfrm>
          <a:prstGeom prst="rect">
            <a:avLst/>
          </a:prstGeom>
        </p:spPr>
      </p:pic>
      <p:pic>
        <p:nvPicPr>
          <p:cNvPr id="28" name="Billede 27">
            <a:extLst>
              <a:ext uri="{FF2B5EF4-FFF2-40B4-BE49-F238E27FC236}">
                <a16:creationId xmlns:a16="http://schemas.microsoft.com/office/drawing/2014/main" id="{9824AC6D-DAFE-7D4A-977D-28003426F438}"/>
              </a:ext>
            </a:extLst>
          </p:cNvPr>
          <p:cNvPicPr>
            <a:picLocks noChangeAspect="1"/>
          </p:cNvPicPr>
          <p:nvPr/>
        </p:nvPicPr>
        <p:blipFill>
          <a:blip r:embed="rId19"/>
          <a:stretch>
            <a:fillRect/>
          </a:stretch>
        </p:blipFill>
        <p:spPr>
          <a:xfrm>
            <a:off x="10060916" y="1183140"/>
            <a:ext cx="1196624" cy="460240"/>
          </a:xfrm>
          <a:prstGeom prst="rect">
            <a:avLst/>
          </a:prstGeom>
        </p:spPr>
      </p:pic>
      <p:sp>
        <p:nvSpPr>
          <p:cNvPr id="39" name="TextBox 38">
            <a:extLst>
              <a:ext uri="{FF2B5EF4-FFF2-40B4-BE49-F238E27FC236}">
                <a16:creationId xmlns:a16="http://schemas.microsoft.com/office/drawing/2014/main" id="{6A7597B0-CC49-4312-B9EA-E4F7D44D73FC}"/>
              </a:ext>
            </a:extLst>
          </p:cNvPr>
          <p:cNvSpPr txBox="1"/>
          <p:nvPr/>
        </p:nvSpPr>
        <p:spPr>
          <a:xfrm>
            <a:off x="401517" y="685800"/>
            <a:ext cx="2197207" cy="523220"/>
          </a:xfrm>
          <a:prstGeom prst="rect">
            <a:avLst/>
          </a:prstGeom>
          <a:noFill/>
        </p:spPr>
        <p:txBody>
          <a:bodyPr wrap="square" rtlCol="0">
            <a:spAutoFit/>
          </a:bodyPr>
          <a:lstStyle/>
          <a:p>
            <a:r>
              <a:rPr lang="da-DK" sz="2800" dirty="0"/>
              <a:t>Erfaring:</a:t>
            </a:r>
            <a:endParaRPr lang="en-DK" sz="2800" dirty="0"/>
          </a:p>
        </p:txBody>
      </p:sp>
    </p:spTree>
    <p:extLst>
      <p:ext uri="{BB962C8B-B14F-4D97-AF65-F5344CB8AC3E}">
        <p14:creationId xmlns:p14="http://schemas.microsoft.com/office/powerpoint/2010/main" val="1045202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484FDD48-FA47-48AA-8735-B0D47FF12B32}"/>
              </a:ext>
            </a:extLst>
          </p:cNvPr>
          <p:cNvSpPr>
            <a:spLocks noGrp="1"/>
          </p:cNvSpPr>
          <p:nvPr>
            <p:ph type="body" sz="half" idx="17"/>
          </p:nvPr>
        </p:nvSpPr>
        <p:spPr>
          <a:xfrm>
            <a:off x="693849" y="2847524"/>
            <a:ext cx="5216508" cy="3264517"/>
          </a:xfrm>
        </p:spPr>
        <p:txBody>
          <a:bodyPr/>
          <a:lstStyle/>
          <a:p>
            <a:pPr marL="285750" indent="-285750">
              <a:buFont typeface="Arial" panose="020B0604020202020204" pitchFamily="34" charset="0"/>
              <a:buChar char="•"/>
            </a:pPr>
            <a:r>
              <a:rPr lang="da-DK" dirty="0"/>
              <a:t>Baseret på egen erfaring som leder</a:t>
            </a:r>
          </a:p>
          <a:p>
            <a:pPr marL="285750" indent="-285750">
              <a:buFont typeface="Arial" panose="020B0604020202020204" pitchFamily="34" charset="0"/>
              <a:buChar char="•"/>
            </a:pPr>
            <a:r>
              <a:rPr lang="da-DK" dirty="0"/>
              <a:t>EGEN METODIK</a:t>
            </a:r>
          </a:p>
          <a:p>
            <a:pPr marL="285750" indent="-285750">
              <a:buFont typeface="Arial" panose="020B0604020202020204" pitchFamily="34" charset="0"/>
              <a:buChar char="•"/>
            </a:pPr>
            <a:r>
              <a:rPr lang="da-DK" dirty="0"/>
              <a:t>Aktiv sparring – samskabelse</a:t>
            </a:r>
          </a:p>
          <a:p>
            <a:pPr marL="285750" indent="-285750">
              <a:buFont typeface="Arial" panose="020B0604020202020204" pitchFamily="34" charset="0"/>
              <a:buChar char="•"/>
            </a:pPr>
            <a:r>
              <a:rPr lang="da-DK" dirty="0"/>
              <a:t>Både fokus på faglighed, men også på mennesket bag lederrollen</a:t>
            </a:r>
          </a:p>
          <a:p>
            <a:pPr marL="285750" indent="-285750">
              <a:buFont typeface="Arial" panose="020B0604020202020204" pitchFamily="34" charset="0"/>
              <a:buChar char="•"/>
            </a:pPr>
            <a:r>
              <a:rPr lang="da-DK" dirty="0"/>
              <a:t>Alternativ til standard outplacement løsninger</a:t>
            </a:r>
          </a:p>
          <a:p>
            <a:pPr marL="285750" indent="-285750">
              <a:buFont typeface="Arial" panose="020B0604020202020204" pitchFamily="34" charset="0"/>
              <a:buChar char="•"/>
            </a:pPr>
            <a:r>
              <a:rPr lang="da-DK" dirty="0"/>
              <a:t>Focus på innovation, bæredygtighed, forandringskapacitet</a:t>
            </a:r>
          </a:p>
          <a:p>
            <a:pPr marL="285750" indent="-285750">
              <a:buFont typeface="Arial" panose="020B0604020202020204" pitchFamily="34" charset="0"/>
              <a:buChar char="•"/>
            </a:pPr>
            <a:r>
              <a:rPr lang="da-DK" dirty="0"/>
              <a:t>Høj ROI for både leder og virksomhed</a:t>
            </a:r>
          </a:p>
          <a:p>
            <a:endParaRPr lang="en-DK" dirty="0"/>
          </a:p>
        </p:txBody>
      </p:sp>
      <p:sp>
        <p:nvSpPr>
          <p:cNvPr id="10" name="Title 9">
            <a:extLst>
              <a:ext uri="{FF2B5EF4-FFF2-40B4-BE49-F238E27FC236}">
                <a16:creationId xmlns:a16="http://schemas.microsoft.com/office/drawing/2014/main" id="{72FBA164-374F-4D0B-A4AC-BDFD028BF9D9}"/>
              </a:ext>
            </a:extLst>
          </p:cNvPr>
          <p:cNvSpPr>
            <a:spLocks noGrp="1"/>
          </p:cNvSpPr>
          <p:nvPr>
            <p:ph type="title"/>
          </p:nvPr>
        </p:nvSpPr>
        <p:spPr/>
        <p:txBody>
          <a:bodyPr/>
          <a:lstStyle/>
          <a:p>
            <a:r>
              <a:rPr lang="da-DK" dirty="0"/>
              <a:t>Hvorfor RäForm</a:t>
            </a:r>
          </a:p>
        </p:txBody>
      </p:sp>
      <p:sp>
        <p:nvSpPr>
          <p:cNvPr id="12" name="Text Placeholder 11">
            <a:extLst>
              <a:ext uri="{FF2B5EF4-FFF2-40B4-BE49-F238E27FC236}">
                <a16:creationId xmlns:a16="http://schemas.microsoft.com/office/drawing/2014/main" id="{A821A04E-584B-4399-AC6A-8C1A37B5411D}"/>
              </a:ext>
            </a:extLst>
          </p:cNvPr>
          <p:cNvSpPr>
            <a:spLocks noGrp="1"/>
          </p:cNvSpPr>
          <p:nvPr>
            <p:ph type="body" sz="half" idx="19"/>
          </p:nvPr>
        </p:nvSpPr>
        <p:spPr>
          <a:xfrm>
            <a:off x="6274226" y="2847525"/>
            <a:ext cx="5211921" cy="2095881"/>
          </a:xfrm>
        </p:spPr>
        <p:txBody>
          <a:bodyPr/>
          <a:lstStyle/>
          <a:p>
            <a:pPr marL="285750" indent="-285750">
              <a:buFont typeface="Arial" panose="020B0604020202020204" pitchFamily="34" charset="0"/>
              <a:buChar char="•"/>
            </a:pPr>
            <a:r>
              <a:rPr lang="da-DK" dirty="0"/>
              <a:t>Lille agilt konsulenthus – man får den konsulent man møder</a:t>
            </a:r>
          </a:p>
          <a:p>
            <a:pPr marL="285750" indent="-285750">
              <a:buFont typeface="Arial" panose="020B0604020202020204" pitchFamily="34" charset="0"/>
              <a:buChar char="•"/>
            </a:pPr>
            <a:r>
              <a:rPr lang="da-DK" dirty="0"/>
              <a:t>Samskabelse frem for færdigkøbte løsninger – lettere at internalisere og integrere både proceslæring og løsninger (ejerskab) i organisationen</a:t>
            </a:r>
          </a:p>
          <a:p>
            <a:pPr marL="285750" indent="-285750">
              <a:buFont typeface="Arial" panose="020B0604020202020204" pitchFamily="34" charset="0"/>
              <a:buChar char="•"/>
            </a:pPr>
            <a:r>
              <a:rPr lang="da-DK" dirty="0"/>
              <a:t>Udnytter og inddrager medarbejdernes ressourcer og kompetencer </a:t>
            </a:r>
          </a:p>
        </p:txBody>
      </p:sp>
      <p:sp>
        <p:nvSpPr>
          <p:cNvPr id="14" name="Højre-venstrepil 16">
            <a:extLst>
              <a:ext uri="{FF2B5EF4-FFF2-40B4-BE49-F238E27FC236}">
                <a16:creationId xmlns:a16="http://schemas.microsoft.com/office/drawing/2014/main" id="{4A92D359-3A12-4CB0-B762-47977A431DEF}"/>
              </a:ext>
            </a:extLst>
          </p:cNvPr>
          <p:cNvSpPr/>
          <p:nvPr/>
        </p:nvSpPr>
        <p:spPr>
          <a:xfrm>
            <a:off x="774395" y="5239055"/>
            <a:ext cx="10271924" cy="830644"/>
          </a:xfrm>
          <a:prstGeom prst="lef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pic>
        <p:nvPicPr>
          <p:cNvPr id="13" name="Billede 6">
            <a:extLst>
              <a:ext uri="{FF2B5EF4-FFF2-40B4-BE49-F238E27FC236}">
                <a16:creationId xmlns:a16="http://schemas.microsoft.com/office/drawing/2014/main" id="{262B1FF2-7BC5-4212-9A30-9B0866B41920}"/>
              </a:ext>
            </a:extLst>
          </p:cNvPr>
          <p:cNvPicPr>
            <a:picLocks noChangeAspect="1"/>
          </p:cNvPicPr>
          <p:nvPr/>
        </p:nvPicPr>
        <p:blipFill>
          <a:blip r:embed="rId2">
            <a:extLst>
              <a:ext uri="{BEBA8EAE-BF5A-486C-A8C5-ECC9F3942E4B}">
                <a14:imgProps xmlns:a14="http://schemas.microsoft.com/office/drawing/2010/main">
                  <a14:imgLayer>
                    <a14:imgEffect>
                      <a14:backgroundRemoval t="6325" b="89759" l="9418" r="90582">
                        <a14:foregroundMark x1="67313" y1="90361" x2="67313" y2="90361"/>
                        <a14:foregroundMark x1="76731" y1="34940" x2="76731" y2="34940"/>
                        <a14:foregroundMark x1="90582" y1="19277" x2="90582" y2="19277"/>
                        <a14:foregroundMark x1="77285" y1="6325" x2="77285" y2="6325"/>
                        <a14:foregroundMark x1="74238" y1="17771" x2="74238" y2="17771"/>
                        <a14:foregroundMark x1="71745" y1="28012" x2="71745" y2="28012"/>
                        <a14:foregroundMark x1="27424" y1="32229" x2="27424" y2="32229"/>
                        <a14:foregroundMark x1="26039" y1="25602" x2="26039" y2="25602"/>
                        <a14:foregroundMark x1="23546" y1="16265" x2="23546" y2="16265"/>
                        <a14:foregroundMark x1="33795" y1="58735" x2="33795" y2="58735"/>
                      </a14:backgroundRemoval>
                    </a14:imgEffect>
                  </a14:imgLayer>
                </a14:imgProps>
              </a:ext>
            </a:extLst>
          </a:blip>
          <a:stretch>
            <a:fillRect/>
          </a:stretch>
        </p:blipFill>
        <p:spPr>
          <a:xfrm>
            <a:off x="9297343" y="4985749"/>
            <a:ext cx="2035790" cy="1872251"/>
          </a:xfrm>
          <a:prstGeom prst="rect">
            <a:avLst/>
          </a:prstGeom>
        </p:spPr>
      </p:pic>
      <p:graphicFrame>
        <p:nvGraphicFramePr>
          <p:cNvPr id="23" name="Diagram 22">
            <a:extLst>
              <a:ext uri="{FF2B5EF4-FFF2-40B4-BE49-F238E27FC236}">
                <a16:creationId xmlns:a16="http://schemas.microsoft.com/office/drawing/2014/main" id="{269BD0C6-F8D0-4B2B-9446-F56C60FBBF87}"/>
              </a:ext>
            </a:extLst>
          </p:cNvPr>
          <p:cNvGraphicFramePr/>
          <p:nvPr>
            <p:extLst>
              <p:ext uri="{D42A27DB-BD31-4B8C-83A1-F6EECF244321}">
                <p14:modId xmlns:p14="http://schemas.microsoft.com/office/powerpoint/2010/main" val="2178354976"/>
              </p:ext>
            </p:extLst>
          </p:nvPr>
        </p:nvGraphicFramePr>
        <p:xfrm>
          <a:off x="664352" y="1654432"/>
          <a:ext cx="10821795" cy="7923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89075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89A34E9-8B7C-4507-8C4E-2D27127856F9}"/>
              </a:ext>
            </a:extLst>
          </p:cNvPr>
          <p:cNvSpPr>
            <a:spLocks noGrp="1"/>
          </p:cNvSpPr>
          <p:nvPr>
            <p:ph type="pic" sz="quarter" idx="13"/>
          </p:nvPr>
        </p:nvSpPr>
        <p:spPr/>
      </p:sp>
      <p:sp>
        <p:nvSpPr>
          <p:cNvPr id="6" name="Text Placeholder 5">
            <a:extLst>
              <a:ext uri="{FF2B5EF4-FFF2-40B4-BE49-F238E27FC236}">
                <a16:creationId xmlns:a16="http://schemas.microsoft.com/office/drawing/2014/main" id="{FF4865BE-7868-4115-8B36-FA9B72FCC9F6}"/>
              </a:ext>
            </a:extLst>
          </p:cNvPr>
          <p:cNvSpPr>
            <a:spLocks noGrp="1"/>
          </p:cNvSpPr>
          <p:nvPr>
            <p:ph type="body" sz="half" idx="2"/>
          </p:nvPr>
        </p:nvSpPr>
        <p:spPr/>
        <p:txBody>
          <a:bodyPr>
            <a:normAutofit fontScale="70000" lnSpcReduction="20000"/>
          </a:bodyPr>
          <a:lstStyle/>
          <a:p>
            <a:pPr>
              <a:lnSpc>
                <a:spcPct val="160000"/>
              </a:lnSpc>
            </a:pPr>
            <a:r>
              <a:rPr lang="da-DK" dirty="0"/>
              <a:t>Der kan være flere grunde til at en leder skal videre i karrieren. Hvad enten der er tale om et reaktivt eller et proaktiv karriereskifte kan det føles meget voldsomt at tage det store skridt ud i intetheden. Især for ledere der identificerer sig stærkt med deres lederstilling. </a:t>
            </a:r>
          </a:p>
          <a:p>
            <a:pPr>
              <a:lnSpc>
                <a:spcPct val="160000"/>
              </a:lnSpc>
            </a:pPr>
            <a:r>
              <a:rPr lang="da-DK" dirty="0"/>
              <a:t>Karriere eller jobskifte er en unik mulighed for at genopfinde sig selv og bruge tid på at gøre sig nogle grundige overvejelser om, hvad man vil fremadrettet.</a:t>
            </a:r>
          </a:p>
          <a:p>
            <a:pPr>
              <a:lnSpc>
                <a:spcPct val="160000"/>
              </a:lnSpc>
            </a:pPr>
            <a:r>
              <a:rPr lang="da-DK" dirty="0"/>
              <a:t>Er det ”bare” et nyt job man ønsker sig? Et brancheskifte? Eller vil man have en helt ny uddannelse – eller måske starte egen virksomhed?</a:t>
            </a:r>
          </a:p>
          <a:p>
            <a:pPr>
              <a:lnSpc>
                <a:spcPct val="160000"/>
              </a:lnSpc>
            </a:pPr>
            <a:r>
              <a:rPr lang="da-DK" dirty="0"/>
              <a:t>Bogen ”Genopfind DIG SELV på 180 dage” giver ledere en solid værktøjskasse til at redefinere sig selv og flytte deres lederkarriere i nye, MENINGSFYLDTE retninger.</a:t>
            </a:r>
          </a:p>
          <a:p>
            <a:pPr>
              <a:lnSpc>
                <a:spcPct val="160000"/>
              </a:lnSpc>
            </a:pPr>
            <a:endParaRPr lang="en-DK" dirty="0"/>
          </a:p>
        </p:txBody>
      </p:sp>
      <p:sp>
        <p:nvSpPr>
          <p:cNvPr id="8" name="Text Placeholder 7">
            <a:extLst>
              <a:ext uri="{FF2B5EF4-FFF2-40B4-BE49-F238E27FC236}">
                <a16:creationId xmlns:a16="http://schemas.microsoft.com/office/drawing/2014/main" id="{9A6E9251-8863-42F1-A31B-C4FA2B108A6A}"/>
              </a:ext>
            </a:extLst>
          </p:cNvPr>
          <p:cNvSpPr>
            <a:spLocks noGrp="1"/>
          </p:cNvSpPr>
          <p:nvPr>
            <p:ph type="body" sz="half" idx="14"/>
          </p:nvPr>
        </p:nvSpPr>
        <p:spPr/>
        <p:txBody>
          <a:bodyPr/>
          <a:lstStyle/>
          <a:p>
            <a:endParaRPr lang="en-DK"/>
          </a:p>
        </p:txBody>
      </p:sp>
      <p:sp>
        <p:nvSpPr>
          <p:cNvPr id="5" name="Title 4">
            <a:extLst>
              <a:ext uri="{FF2B5EF4-FFF2-40B4-BE49-F238E27FC236}">
                <a16:creationId xmlns:a16="http://schemas.microsoft.com/office/drawing/2014/main" id="{AF33F596-F62E-4710-847A-79E2D8D93B48}"/>
              </a:ext>
            </a:extLst>
          </p:cNvPr>
          <p:cNvSpPr>
            <a:spLocks noGrp="1"/>
          </p:cNvSpPr>
          <p:nvPr>
            <p:ph type="title"/>
          </p:nvPr>
        </p:nvSpPr>
        <p:spPr/>
        <p:txBody>
          <a:bodyPr>
            <a:normAutofit/>
          </a:bodyPr>
          <a:lstStyle/>
          <a:p>
            <a:r>
              <a:rPr lang="da-DK" sz="2800" dirty="0">
                <a:latin typeface="+mn-lt"/>
              </a:rPr>
              <a:t>Genopfind dig selv </a:t>
            </a:r>
            <a:br>
              <a:rPr lang="da-DK" sz="2800" dirty="0">
                <a:latin typeface="+mn-lt"/>
              </a:rPr>
            </a:br>
            <a:r>
              <a:rPr lang="da-DK" sz="2800" dirty="0">
                <a:latin typeface="+mn-lt"/>
              </a:rPr>
              <a:t>på 180 dage</a:t>
            </a:r>
            <a:endParaRPr lang="en-DK" sz="2800" dirty="0">
              <a:latin typeface="+mn-lt"/>
            </a:endParaRPr>
          </a:p>
        </p:txBody>
      </p:sp>
      <p:pic>
        <p:nvPicPr>
          <p:cNvPr id="9" name="Billede 13">
            <a:extLst>
              <a:ext uri="{FF2B5EF4-FFF2-40B4-BE49-F238E27FC236}">
                <a16:creationId xmlns:a16="http://schemas.microsoft.com/office/drawing/2014/main" id="{E288A2AD-3F08-4253-953C-99F817533F64}"/>
              </a:ext>
            </a:extLst>
          </p:cNvPr>
          <p:cNvPicPr>
            <a:picLocks noChangeAspect="1"/>
          </p:cNvPicPr>
          <p:nvPr/>
        </p:nvPicPr>
        <p:blipFill>
          <a:blip r:embed="rId2"/>
          <a:stretch>
            <a:fillRect/>
          </a:stretch>
        </p:blipFill>
        <p:spPr>
          <a:xfrm rot="559782">
            <a:off x="7374018" y="1438496"/>
            <a:ext cx="2753144" cy="4271338"/>
          </a:xfrm>
          <a:prstGeom prst="rect">
            <a:avLst/>
          </a:prstGeom>
          <a:effectLst>
            <a:outerShdw blurRad="50800" dist="38100" dir="18900000" algn="bl" rotWithShape="0">
              <a:prstClr val="black">
                <a:alpha val="40000"/>
              </a:prstClr>
            </a:outerShdw>
          </a:effectLst>
        </p:spPr>
      </p:pic>
    </p:spTree>
    <p:extLst>
      <p:ext uri="{BB962C8B-B14F-4D97-AF65-F5344CB8AC3E}">
        <p14:creationId xmlns:p14="http://schemas.microsoft.com/office/powerpoint/2010/main" val="365803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0D11832C-EC9F-A24A-9109-3603C19E3864}"/>
              </a:ext>
            </a:extLst>
          </p:cNvPr>
          <p:cNvSpPr/>
          <p:nvPr/>
        </p:nvSpPr>
        <p:spPr>
          <a:xfrm>
            <a:off x="3497490" y="3445150"/>
            <a:ext cx="7504807" cy="2781018"/>
          </a:xfrm>
          <a:prstGeom prst="rect">
            <a:avLst/>
          </a:prstGeom>
        </p:spPr>
        <p:txBody>
          <a:bodyPr wrap="square">
            <a:spAutoFit/>
          </a:bodyPr>
          <a:lstStyle/>
          <a:p>
            <a:pPr>
              <a:spcAft>
                <a:spcPts val="0"/>
              </a:spcAft>
            </a:pPr>
            <a:r>
              <a:rPr lang="da-DK" b="1" dirty="0">
                <a:solidFill>
                  <a:schemeClr val="bg2"/>
                </a:solidFill>
                <a:latin typeface="Times New Roman" panose="02020603050405020304" pitchFamily="18" charset="0"/>
                <a:ea typeface="Times New Roman" panose="02020603050405020304" pitchFamily="18" charset="0"/>
              </a:rPr>
              <a:t>reform: </a:t>
            </a:r>
            <a:r>
              <a:rPr lang="da-DK" b="1" dirty="0">
                <a:solidFill>
                  <a:schemeClr val="bg2"/>
                </a:solidFill>
              </a:rPr>
              <a:t>[</a:t>
            </a:r>
            <a:r>
              <a:rPr lang="da-DK" b="1" dirty="0" err="1">
                <a:solidFill>
                  <a:schemeClr val="bg2"/>
                </a:solidFill>
              </a:rPr>
              <a:t>ʁ</a:t>
            </a:r>
            <a:r>
              <a:rPr lang="el-GR" b="1" dirty="0">
                <a:solidFill>
                  <a:schemeClr val="bg2"/>
                </a:solidFill>
              </a:rPr>
              <a:t>εˈ</a:t>
            </a:r>
            <a:r>
              <a:rPr lang="da-DK" b="1" dirty="0" err="1">
                <a:solidFill>
                  <a:schemeClr val="bg2"/>
                </a:solidFill>
              </a:rPr>
              <a:t>fɒˀm</a:t>
            </a:r>
            <a:r>
              <a:rPr lang="da-DK" b="1" dirty="0">
                <a:solidFill>
                  <a:schemeClr val="bg2"/>
                </a:solidFill>
              </a:rPr>
              <a:t>]</a:t>
            </a:r>
            <a:r>
              <a:rPr lang="da-DK" b="1" dirty="0">
                <a:solidFill>
                  <a:schemeClr val="bg2"/>
                </a:solidFill>
                <a:latin typeface="Times New Roman" panose="02020603050405020304" pitchFamily="18" charset="0"/>
                <a:ea typeface="Times New Roman" panose="02020603050405020304" pitchFamily="18" charset="0"/>
              </a:rPr>
              <a:t> </a:t>
            </a:r>
            <a:r>
              <a:rPr lang="da-DK" b="1" dirty="0">
                <a:solidFill>
                  <a:srgbClr val="222222"/>
                </a:solidFill>
                <a:latin typeface="Times New Roman" panose="02020603050405020304" pitchFamily="18" charset="0"/>
                <a:ea typeface="Times New Roman" panose="02020603050405020304" pitchFamily="18" charset="0"/>
              </a:rPr>
              <a:t>”</a:t>
            </a:r>
            <a:r>
              <a:rPr lang="da-DK" i="1" dirty="0">
                <a:solidFill>
                  <a:srgbClr val="222222"/>
                </a:solidFill>
                <a:latin typeface="Times New Roman" panose="02020603050405020304" pitchFamily="18" charset="0"/>
                <a:ea typeface="Times New Roman" panose="02020603050405020304" pitchFamily="18" charset="0"/>
              </a:rPr>
              <a:t>En</a:t>
            </a:r>
            <a:r>
              <a:rPr lang="da-DK" b="1" i="1" dirty="0">
                <a:solidFill>
                  <a:srgbClr val="222222"/>
                </a:solidFill>
                <a:latin typeface="Times New Roman" panose="02020603050405020304" pitchFamily="18" charset="0"/>
                <a:ea typeface="Times New Roman" panose="02020603050405020304" pitchFamily="18" charset="0"/>
              </a:rPr>
              <a:t> </a:t>
            </a:r>
            <a:r>
              <a:rPr lang="da-DK" i="1" dirty="0">
                <a:solidFill>
                  <a:srgbClr val="333333"/>
                </a:solidFill>
                <a:latin typeface="Times New Roman" panose="02020603050405020304" pitchFamily="18" charset="0"/>
                <a:ea typeface="Times New Roman" panose="02020603050405020304" pitchFamily="18" charset="0"/>
              </a:rPr>
              <a:t>ændring af en eksisterende struktur eller ordning med henblik på at gøre denne struktur eller ordning bedre og mere tidssvarende…”</a:t>
            </a:r>
            <a:endParaRPr lang="da-DK" sz="2000" dirty="0">
              <a:latin typeface="Times New Roman" panose="02020603050405020304" pitchFamily="18" charset="0"/>
              <a:ea typeface="Times New Roman" panose="02020603050405020304" pitchFamily="18" charset="0"/>
            </a:endParaRPr>
          </a:p>
          <a:p>
            <a:pPr>
              <a:spcAft>
                <a:spcPts val="0"/>
              </a:spcAft>
            </a:pPr>
            <a:r>
              <a:rPr lang="da-DK" dirty="0">
                <a:latin typeface="Times New Roman" panose="02020603050405020304" pitchFamily="18" charset="0"/>
                <a:ea typeface="Times New Roman" panose="02020603050405020304" pitchFamily="18" charset="0"/>
              </a:rPr>
              <a:t> </a:t>
            </a:r>
            <a:endParaRPr lang="da-DK" sz="2400" dirty="0">
              <a:ea typeface="Times New Roman" panose="02020603050405020304" pitchFamily="18" charset="0"/>
            </a:endParaRPr>
          </a:p>
          <a:p>
            <a:pPr>
              <a:lnSpc>
                <a:spcPct val="107000"/>
              </a:lnSpc>
              <a:spcAft>
                <a:spcPts val="800"/>
              </a:spcAft>
            </a:pPr>
            <a:r>
              <a:rPr lang="da-DK" sz="2400" dirty="0" err="1">
                <a:ea typeface="Times New Roman" panose="02020603050405020304" pitchFamily="18" charset="0"/>
              </a:rPr>
              <a:t>RäForm</a:t>
            </a:r>
            <a:r>
              <a:rPr lang="da-DK" sz="2400" dirty="0">
                <a:ea typeface="Times New Roman" panose="02020603050405020304" pitchFamily="18" charset="0"/>
              </a:rPr>
              <a:t> </a:t>
            </a:r>
            <a:r>
              <a:rPr lang="da-DK" sz="2400" b="1" dirty="0">
                <a:solidFill>
                  <a:schemeClr val="bg2"/>
                </a:solidFill>
                <a:ea typeface="Times New Roman" panose="02020603050405020304" pitchFamily="18" charset="0"/>
              </a:rPr>
              <a:t>brænder</a:t>
            </a:r>
            <a:r>
              <a:rPr lang="da-DK" sz="2400" dirty="0">
                <a:ea typeface="Times New Roman" panose="02020603050405020304" pitchFamily="18" charset="0"/>
              </a:rPr>
              <a:t> for at reformere. For at skabe positive, bæredygtige forandringer i mennesker, virksomheder og organisationer - gennem udvikling af moderne, robuste ledere. </a:t>
            </a:r>
          </a:p>
        </p:txBody>
      </p:sp>
      <p:sp>
        <p:nvSpPr>
          <p:cNvPr id="4" name="Title 3">
            <a:extLst>
              <a:ext uri="{FF2B5EF4-FFF2-40B4-BE49-F238E27FC236}">
                <a16:creationId xmlns:a16="http://schemas.microsoft.com/office/drawing/2014/main" id="{5B8E6D5F-467B-497D-9A90-0974FA0F5FFC}"/>
              </a:ext>
            </a:extLst>
          </p:cNvPr>
          <p:cNvSpPr>
            <a:spLocks noGrp="1"/>
          </p:cNvSpPr>
          <p:nvPr>
            <p:ph type="title"/>
          </p:nvPr>
        </p:nvSpPr>
        <p:spPr/>
        <p:txBody>
          <a:bodyPr/>
          <a:lstStyle/>
          <a:p>
            <a:r>
              <a:rPr lang="da-DK" b="0" dirty="0"/>
              <a:t>RäForm </a:t>
            </a:r>
            <a:r>
              <a:rPr lang="da-DK" b="0" dirty="0">
                <a:solidFill>
                  <a:schemeClr val="bg2"/>
                </a:solidFill>
              </a:rPr>
              <a:t>filosofi</a:t>
            </a:r>
            <a:endParaRPr lang="en-DK" b="0" dirty="0">
              <a:solidFill>
                <a:schemeClr val="bg2"/>
              </a:solidFill>
            </a:endParaRPr>
          </a:p>
        </p:txBody>
      </p:sp>
      <p:pic>
        <p:nvPicPr>
          <p:cNvPr id="12" name="Picture Placeholder 11" descr="A person wearing glasses and looking at the camera&#10;&#10;Description automatically generated">
            <a:extLst>
              <a:ext uri="{FF2B5EF4-FFF2-40B4-BE49-F238E27FC236}">
                <a16:creationId xmlns:a16="http://schemas.microsoft.com/office/drawing/2014/main" id="{85BB612A-00D9-465F-ADBE-2BC35E38B98A}"/>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3038" b="13038"/>
          <a:stretch>
            <a:fillRect/>
          </a:stretch>
        </p:blipFill>
        <p:spPr/>
      </p:pic>
      <p:cxnSp>
        <p:nvCxnSpPr>
          <p:cNvPr id="8" name="Lige forbindelse 5">
            <a:extLst>
              <a:ext uri="{FF2B5EF4-FFF2-40B4-BE49-F238E27FC236}">
                <a16:creationId xmlns:a16="http://schemas.microsoft.com/office/drawing/2014/main" id="{0756FE29-8533-4FCB-A5DA-258A788D9772}"/>
              </a:ext>
            </a:extLst>
          </p:cNvPr>
          <p:cNvCxnSpPr>
            <a:cxnSpLocks/>
          </p:cNvCxnSpPr>
          <p:nvPr/>
        </p:nvCxnSpPr>
        <p:spPr>
          <a:xfrm>
            <a:off x="3547265" y="2677768"/>
            <a:ext cx="4334493"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7954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erson standing in a room&#10;&#10;Description automatically generated">
            <a:extLst>
              <a:ext uri="{FF2B5EF4-FFF2-40B4-BE49-F238E27FC236}">
                <a16:creationId xmlns:a16="http://schemas.microsoft.com/office/drawing/2014/main" id="{A022E119-ACB0-4EAB-A081-D6557C2A86A5}"/>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35577" r="35577"/>
          <a:stretch>
            <a:fillRect/>
          </a:stretch>
        </p:blipFill>
        <p:spPr/>
      </p:pic>
      <p:sp>
        <p:nvSpPr>
          <p:cNvPr id="8" name="Text Placeholder 7">
            <a:extLst>
              <a:ext uri="{FF2B5EF4-FFF2-40B4-BE49-F238E27FC236}">
                <a16:creationId xmlns:a16="http://schemas.microsoft.com/office/drawing/2014/main" id="{70C27921-4141-4EF9-B334-ABB6918B0770}"/>
              </a:ext>
            </a:extLst>
          </p:cNvPr>
          <p:cNvSpPr>
            <a:spLocks noGrp="1"/>
          </p:cNvSpPr>
          <p:nvPr>
            <p:ph type="body" sz="half" idx="13"/>
          </p:nvPr>
        </p:nvSpPr>
        <p:spPr>
          <a:xfrm>
            <a:off x="2991744" y="705877"/>
            <a:ext cx="4881436" cy="171771"/>
          </a:xfrm>
        </p:spPr>
        <p:txBody>
          <a:bodyPr>
            <a:normAutofit fontScale="77500" lnSpcReduction="20000"/>
          </a:bodyPr>
          <a:lstStyle/>
          <a:p>
            <a:pPr>
              <a:lnSpc>
                <a:spcPct val="150000"/>
              </a:lnSpc>
            </a:pPr>
            <a:r>
              <a:rPr lang="da-DK" sz="1200" dirty="0"/>
              <a:t>Det gør vi</a:t>
            </a:r>
            <a:endParaRPr lang="en-DK" sz="1200" dirty="0"/>
          </a:p>
        </p:txBody>
      </p:sp>
      <p:sp>
        <p:nvSpPr>
          <p:cNvPr id="9" name="Text Placeholder 8">
            <a:extLst>
              <a:ext uri="{FF2B5EF4-FFF2-40B4-BE49-F238E27FC236}">
                <a16:creationId xmlns:a16="http://schemas.microsoft.com/office/drawing/2014/main" id="{C08E00FE-546F-4E40-AD39-B1DC4F7A6572}"/>
              </a:ext>
            </a:extLst>
          </p:cNvPr>
          <p:cNvSpPr>
            <a:spLocks noGrp="1"/>
          </p:cNvSpPr>
          <p:nvPr>
            <p:ph type="body" sz="half" idx="16"/>
          </p:nvPr>
        </p:nvSpPr>
        <p:spPr/>
        <p:txBody>
          <a:bodyPr>
            <a:normAutofit/>
          </a:bodyPr>
          <a:lstStyle/>
          <a:p>
            <a:r>
              <a:rPr lang="da-DK" dirty="0">
                <a:solidFill>
                  <a:schemeClr val="tx2"/>
                </a:solidFill>
                <a:ea typeface="Times New Roman" panose="02020603050405020304" pitchFamily="18" charset="0"/>
              </a:rPr>
              <a:t>Vi sætter fokus på lederen som et ”helt” menneske.</a:t>
            </a:r>
            <a:endParaRPr lang="da-DK" dirty="0">
              <a:solidFill>
                <a:schemeClr val="tx2"/>
              </a:solidFill>
            </a:endParaRPr>
          </a:p>
          <a:p>
            <a:r>
              <a:rPr lang="da-DK" dirty="0">
                <a:ea typeface="Times New Roman" panose="02020603050405020304" pitchFamily="18" charset="0"/>
              </a:rPr>
              <a:t>Vi sætter fokus på lederen som det hele menneske. Derfor indgår områder som fysisk, mental og åndelig friskhed – på et eller andet niveau – altid i samarbejdet mellem RäForm og den enkelte leder.</a:t>
            </a:r>
          </a:p>
          <a:p>
            <a:endParaRPr lang="en-DK" dirty="0">
              <a:solidFill>
                <a:schemeClr val="bg2"/>
              </a:solidFill>
            </a:endParaRPr>
          </a:p>
        </p:txBody>
      </p:sp>
      <p:sp>
        <p:nvSpPr>
          <p:cNvPr id="10" name="Text Placeholder 9">
            <a:extLst>
              <a:ext uri="{FF2B5EF4-FFF2-40B4-BE49-F238E27FC236}">
                <a16:creationId xmlns:a16="http://schemas.microsoft.com/office/drawing/2014/main" id="{E45975FB-A86B-40E1-AAC1-392DE9C974A3}"/>
              </a:ext>
            </a:extLst>
          </p:cNvPr>
          <p:cNvSpPr>
            <a:spLocks noGrp="1"/>
          </p:cNvSpPr>
          <p:nvPr>
            <p:ph type="body" sz="half" idx="17"/>
          </p:nvPr>
        </p:nvSpPr>
        <p:spPr/>
        <p:txBody>
          <a:bodyPr/>
          <a:lstStyle/>
          <a:p>
            <a:r>
              <a:rPr lang="da-DK" dirty="0">
                <a:solidFill>
                  <a:schemeClr val="tx2"/>
                </a:solidFill>
                <a:ea typeface="Times New Roman" panose="02020603050405020304" pitchFamily="18" charset="0"/>
              </a:rPr>
              <a:t>Vi hjælper med at udvikle robuste, nytænkende, modige ledere der kan drive bæredygtig forandring. </a:t>
            </a:r>
          </a:p>
          <a:p>
            <a:r>
              <a:rPr lang="da-DK" dirty="0">
                <a:ea typeface="Times New Roman" panose="02020603050405020304" pitchFamily="18" charset="0"/>
              </a:rPr>
              <a:t>Innovation, bæredyg-tighed, forandringsledelse og </a:t>
            </a:r>
            <a:r>
              <a:rPr lang="da-DK" i="1" dirty="0">
                <a:ea typeface="Times New Roman" panose="02020603050405020304" pitchFamily="18" charset="0"/>
              </a:rPr>
              <a:t>”purpose manage-ment”</a:t>
            </a:r>
            <a:r>
              <a:rPr lang="da-DK" dirty="0">
                <a:ea typeface="Times New Roman" panose="02020603050405020304" pitchFamily="18" charset="0"/>
              </a:rPr>
              <a:t> står centralt i arbejdet med at udvikle robuste, nytænkende, modige ledere der både kan levere resultater og skabe en moderne, bæredygtig, innovativ og attraktiv arbejdskultur, hvor mennesket er i centrum.</a:t>
            </a:r>
          </a:p>
          <a:p>
            <a:endParaRPr lang="da-DK" dirty="0">
              <a:solidFill>
                <a:schemeClr val="bg2"/>
              </a:solidFill>
            </a:endParaRPr>
          </a:p>
          <a:p>
            <a:endParaRPr lang="en-DK" dirty="0"/>
          </a:p>
          <a:p>
            <a:endParaRPr lang="en-DK" dirty="0">
              <a:solidFill>
                <a:schemeClr val="bg2"/>
              </a:solidFill>
            </a:endParaRPr>
          </a:p>
        </p:txBody>
      </p:sp>
      <p:sp>
        <p:nvSpPr>
          <p:cNvPr id="11" name="Text Placeholder 10">
            <a:extLst>
              <a:ext uri="{FF2B5EF4-FFF2-40B4-BE49-F238E27FC236}">
                <a16:creationId xmlns:a16="http://schemas.microsoft.com/office/drawing/2014/main" id="{7457D39A-9F33-4471-BBB2-E02381E8AD07}"/>
              </a:ext>
            </a:extLst>
          </p:cNvPr>
          <p:cNvSpPr>
            <a:spLocks noGrp="1"/>
          </p:cNvSpPr>
          <p:nvPr>
            <p:ph type="body" sz="half" idx="18"/>
          </p:nvPr>
        </p:nvSpPr>
        <p:spPr/>
        <p:txBody>
          <a:bodyPr/>
          <a:lstStyle/>
          <a:p>
            <a:r>
              <a:rPr lang="da-DK" dirty="0">
                <a:solidFill>
                  <a:schemeClr val="tx2"/>
                </a:solidFill>
                <a:ea typeface="Times New Roman" panose="02020603050405020304" pitchFamily="18" charset="0"/>
              </a:rPr>
              <a:t>Vi inddrager og inspireres af moderne teorier og metoder. </a:t>
            </a:r>
            <a:endParaRPr lang="da-DK" dirty="0">
              <a:solidFill>
                <a:schemeClr val="tx2"/>
              </a:solidFill>
            </a:endParaRPr>
          </a:p>
          <a:p>
            <a:r>
              <a:rPr lang="da-DK" dirty="0">
                <a:ea typeface="Times New Roman" panose="02020603050405020304" pitchFamily="18" charset="0"/>
              </a:rPr>
              <a:t>I ledersparring og outplacement arbejder vi altid med værktøjer og inspiration fra de mest aktuelle strømninger indenfor Design Thinking, Value Proposition Design, employee branding, personlig branding, scrum, change management osv., i kombination med mere traditionelle værktøjer fra ledelsesrådgiverens værktøjskasse.</a:t>
            </a:r>
          </a:p>
          <a:p>
            <a:endParaRPr lang="en-DK" dirty="0">
              <a:solidFill>
                <a:schemeClr val="tx2"/>
              </a:solidFill>
            </a:endParaRPr>
          </a:p>
          <a:p>
            <a:endParaRPr lang="da-DK" dirty="0"/>
          </a:p>
        </p:txBody>
      </p:sp>
      <p:sp>
        <p:nvSpPr>
          <p:cNvPr id="6" name="Title 5">
            <a:extLst>
              <a:ext uri="{FF2B5EF4-FFF2-40B4-BE49-F238E27FC236}">
                <a16:creationId xmlns:a16="http://schemas.microsoft.com/office/drawing/2014/main" id="{FE40D48A-1B1F-4451-B115-084ABD4E1AD5}"/>
              </a:ext>
            </a:extLst>
          </p:cNvPr>
          <p:cNvSpPr>
            <a:spLocks noGrp="1"/>
          </p:cNvSpPr>
          <p:nvPr>
            <p:ph type="title"/>
          </p:nvPr>
        </p:nvSpPr>
        <p:spPr>
          <a:xfrm>
            <a:off x="2991744" y="882316"/>
            <a:ext cx="8361797" cy="745958"/>
          </a:xfrm>
        </p:spPr>
        <p:txBody>
          <a:bodyPr>
            <a:normAutofit fontScale="90000"/>
          </a:bodyPr>
          <a:lstStyle/>
          <a:p>
            <a:pPr>
              <a:lnSpc>
                <a:spcPct val="150000"/>
              </a:lnSpc>
            </a:pPr>
            <a:r>
              <a:rPr lang="da-DK" sz="1800" dirty="0">
                <a:ea typeface="Times New Roman" panose="02020603050405020304" pitchFamily="18" charset="0"/>
              </a:rPr>
              <a:t>Vi hjælper ledere til at kunne ”RäFormere” danske virksomheder på tværs af brancher. </a:t>
            </a:r>
            <a:br>
              <a:rPr lang="da-DK" sz="1800" dirty="0">
                <a:ea typeface="Times New Roman" panose="02020603050405020304" pitchFamily="18" charset="0"/>
              </a:rPr>
            </a:br>
            <a:r>
              <a:rPr lang="da-DK" sz="1800" dirty="0">
                <a:solidFill>
                  <a:schemeClr val="bg2"/>
                </a:solidFill>
                <a:ea typeface="Times New Roman" panose="02020603050405020304" pitchFamily="18" charset="0"/>
              </a:rPr>
              <a:t>Til gavn for medarbejdere, samfund – og ikke mindst til gavn for lederne selv. </a:t>
            </a:r>
            <a:endParaRPr lang="en-DK" sz="1800" dirty="0">
              <a:solidFill>
                <a:schemeClr val="bg2"/>
              </a:solidFill>
              <a:latin typeface="+mn-lt"/>
            </a:endParaRPr>
          </a:p>
        </p:txBody>
      </p:sp>
      <p:sp>
        <p:nvSpPr>
          <p:cNvPr id="2" name="TextBox 1">
            <a:extLst>
              <a:ext uri="{FF2B5EF4-FFF2-40B4-BE49-F238E27FC236}">
                <a16:creationId xmlns:a16="http://schemas.microsoft.com/office/drawing/2014/main" id="{0A048FF5-EB98-4FF8-A9A9-04FFE197016F}"/>
              </a:ext>
            </a:extLst>
          </p:cNvPr>
          <p:cNvSpPr txBox="1"/>
          <p:nvPr/>
        </p:nvSpPr>
        <p:spPr>
          <a:xfrm>
            <a:off x="416918" y="692982"/>
            <a:ext cx="7952713" cy="369332"/>
          </a:xfrm>
          <a:prstGeom prst="rect">
            <a:avLst/>
          </a:prstGeom>
          <a:noFill/>
        </p:spPr>
        <p:txBody>
          <a:bodyPr wrap="square" rtlCol="0">
            <a:spAutoFit/>
          </a:bodyPr>
          <a:lstStyle/>
          <a:p>
            <a:r>
              <a:rPr lang="da-DK" dirty="0"/>
              <a:t>Det gør vi</a:t>
            </a:r>
          </a:p>
        </p:txBody>
      </p:sp>
    </p:spTree>
    <p:extLst>
      <p:ext uri="{BB962C8B-B14F-4D97-AF65-F5344CB8AC3E}">
        <p14:creationId xmlns:p14="http://schemas.microsoft.com/office/powerpoint/2010/main" val="1792741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llipse 2">
            <a:extLst>
              <a:ext uri="{FF2B5EF4-FFF2-40B4-BE49-F238E27FC236}">
                <a16:creationId xmlns:a16="http://schemas.microsoft.com/office/drawing/2014/main" id="{49638042-F70E-480B-8333-211D6AF8A04A}"/>
              </a:ext>
            </a:extLst>
          </p:cNvPr>
          <p:cNvSpPr/>
          <p:nvPr/>
        </p:nvSpPr>
        <p:spPr>
          <a:xfrm>
            <a:off x="1520343" y="2129706"/>
            <a:ext cx="2726861" cy="26856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b="1">
              <a:solidFill>
                <a:schemeClr val="tx2"/>
              </a:solidFill>
            </a:endParaRPr>
          </a:p>
        </p:txBody>
      </p:sp>
      <p:sp>
        <p:nvSpPr>
          <p:cNvPr id="10" name="Ellipse 3">
            <a:extLst>
              <a:ext uri="{FF2B5EF4-FFF2-40B4-BE49-F238E27FC236}">
                <a16:creationId xmlns:a16="http://schemas.microsoft.com/office/drawing/2014/main" id="{29998C9B-CB2B-40FD-B741-3B7A5667EBF5}"/>
              </a:ext>
            </a:extLst>
          </p:cNvPr>
          <p:cNvSpPr/>
          <p:nvPr/>
        </p:nvSpPr>
        <p:spPr>
          <a:xfrm>
            <a:off x="2453712" y="3024552"/>
            <a:ext cx="2726861" cy="26856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b="1">
              <a:solidFill>
                <a:schemeClr val="tx2"/>
              </a:solidFill>
            </a:endParaRPr>
          </a:p>
        </p:txBody>
      </p:sp>
      <p:sp>
        <p:nvSpPr>
          <p:cNvPr id="11" name="Ellipse 4">
            <a:extLst>
              <a:ext uri="{FF2B5EF4-FFF2-40B4-BE49-F238E27FC236}">
                <a16:creationId xmlns:a16="http://schemas.microsoft.com/office/drawing/2014/main" id="{04C55DD1-8BEA-4805-9D6B-D1F63724ED77}"/>
              </a:ext>
            </a:extLst>
          </p:cNvPr>
          <p:cNvSpPr/>
          <p:nvPr/>
        </p:nvSpPr>
        <p:spPr>
          <a:xfrm>
            <a:off x="1529682" y="3850924"/>
            <a:ext cx="2726861" cy="26856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b="1">
              <a:solidFill>
                <a:schemeClr val="tx2"/>
              </a:solidFill>
            </a:endParaRPr>
          </a:p>
        </p:txBody>
      </p:sp>
      <p:sp>
        <p:nvSpPr>
          <p:cNvPr id="12" name="Ellipse 5">
            <a:extLst>
              <a:ext uri="{FF2B5EF4-FFF2-40B4-BE49-F238E27FC236}">
                <a16:creationId xmlns:a16="http://schemas.microsoft.com/office/drawing/2014/main" id="{BEFDC4EA-DD44-46ED-91CD-AF20AB9C7134}"/>
              </a:ext>
            </a:extLst>
          </p:cNvPr>
          <p:cNvSpPr/>
          <p:nvPr/>
        </p:nvSpPr>
        <p:spPr>
          <a:xfrm>
            <a:off x="596313" y="3028374"/>
            <a:ext cx="2726861" cy="26856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b="1">
              <a:solidFill>
                <a:schemeClr val="tx2"/>
              </a:solidFill>
            </a:endParaRPr>
          </a:p>
        </p:txBody>
      </p:sp>
      <p:sp>
        <p:nvSpPr>
          <p:cNvPr id="13" name="Tekstfelt 6">
            <a:extLst>
              <a:ext uri="{FF2B5EF4-FFF2-40B4-BE49-F238E27FC236}">
                <a16:creationId xmlns:a16="http://schemas.microsoft.com/office/drawing/2014/main" id="{0B17B0C6-68D3-4197-B654-406C7A704D65}"/>
              </a:ext>
            </a:extLst>
          </p:cNvPr>
          <p:cNvSpPr txBox="1"/>
          <p:nvPr/>
        </p:nvSpPr>
        <p:spPr>
          <a:xfrm>
            <a:off x="543720" y="4262640"/>
            <a:ext cx="1252843" cy="276999"/>
          </a:xfrm>
          <a:prstGeom prst="rect">
            <a:avLst/>
          </a:prstGeom>
          <a:noFill/>
          <a:ln>
            <a:noFill/>
          </a:ln>
        </p:spPr>
        <p:txBody>
          <a:bodyPr wrap="none" rtlCol="0">
            <a:spAutoFit/>
          </a:bodyPr>
          <a:lstStyle/>
          <a:p>
            <a:pPr algn="ctr"/>
            <a:r>
              <a:rPr lang="da-DK" sz="1200" b="1" dirty="0">
                <a:solidFill>
                  <a:schemeClr val="tx2"/>
                </a:solidFill>
              </a:rPr>
              <a:t>Kompetencer</a:t>
            </a:r>
          </a:p>
        </p:txBody>
      </p:sp>
      <p:sp>
        <p:nvSpPr>
          <p:cNvPr id="14" name="Tekstfelt 7">
            <a:extLst>
              <a:ext uri="{FF2B5EF4-FFF2-40B4-BE49-F238E27FC236}">
                <a16:creationId xmlns:a16="http://schemas.microsoft.com/office/drawing/2014/main" id="{60CA02D7-DC1E-4C56-A4D2-397B91895010}"/>
              </a:ext>
            </a:extLst>
          </p:cNvPr>
          <p:cNvSpPr txBox="1"/>
          <p:nvPr/>
        </p:nvSpPr>
        <p:spPr>
          <a:xfrm>
            <a:off x="2463865" y="5616002"/>
            <a:ext cx="939809" cy="646331"/>
          </a:xfrm>
          <a:prstGeom prst="rect">
            <a:avLst/>
          </a:prstGeom>
          <a:noFill/>
          <a:ln>
            <a:noFill/>
          </a:ln>
        </p:spPr>
        <p:txBody>
          <a:bodyPr wrap="none" rtlCol="0">
            <a:spAutoFit/>
          </a:bodyPr>
          <a:lstStyle/>
          <a:p>
            <a:pPr algn="ctr"/>
            <a:r>
              <a:rPr lang="da-DK" sz="1200" b="1" dirty="0">
                <a:solidFill>
                  <a:schemeClr val="tx2"/>
                </a:solidFill>
              </a:rPr>
              <a:t>Det man </a:t>
            </a:r>
          </a:p>
          <a:p>
            <a:pPr algn="ctr"/>
            <a:r>
              <a:rPr lang="da-DK" sz="1200" b="1" dirty="0">
                <a:solidFill>
                  <a:schemeClr val="tx2"/>
                </a:solidFill>
              </a:rPr>
              <a:t>kan tjene </a:t>
            </a:r>
          </a:p>
          <a:p>
            <a:pPr algn="ctr"/>
            <a:r>
              <a:rPr lang="da-DK" sz="1200" b="1" dirty="0">
                <a:solidFill>
                  <a:schemeClr val="tx2"/>
                </a:solidFill>
              </a:rPr>
              <a:t>penge på</a:t>
            </a:r>
          </a:p>
        </p:txBody>
      </p:sp>
      <p:sp>
        <p:nvSpPr>
          <p:cNvPr id="15" name="Tekstfelt 8">
            <a:extLst>
              <a:ext uri="{FF2B5EF4-FFF2-40B4-BE49-F238E27FC236}">
                <a16:creationId xmlns:a16="http://schemas.microsoft.com/office/drawing/2014/main" id="{68423AD7-185A-4607-95CD-ADA729160765}"/>
              </a:ext>
            </a:extLst>
          </p:cNvPr>
          <p:cNvSpPr txBox="1"/>
          <p:nvPr/>
        </p:nvSpPr>
        <p:spPr>
          <a:xfrm>
            <a:off x="2348161" y="2416085"/>
            <a:ext cx="1188723" cy="461665"/>
          </a:xfrm>
          <a:prstGeom prst="rect">
            <a:avLst/>
          </a:prstGeom>
          <a:noFill/>
          <a:ln>
            <a:noFill/>
          </a:ln>
        </p:spPr>
        <p:txBody>
          <a:bodyPr wrap="none" rtlCol="0">
            <a:spAutoFit/>
          </a:bodyPr>
          <a:lstStyle/>
          <a:p>
            <a:pPr algn="ctr"/>
            <a:r>
              <a:rPr lang="da-DK" sz="1200" b="1" dirty="0">
                <a:solidFill>
                  <a:schemeClr val="tx2"/>
                </a:solidFill>
              </a:rPr>
              <a:t>Det man </a:t>
            </a:r>
          </a:p>
          <a:p>
            <a:pPr algn="ctr"/>
            <a:r>
              <a:rPr lang="da-DK" sz="1200" b="1" dirty="0">
                <a:solidFill>
                  <a:schemeClr val="tx2"/>
                </a:solidFill>
              </a:rPr>
              <a:t>elsker at lave</a:t>
            </a:r>
          </a:p>
        </p:txBody>
      </p:sp>
      <p:sp>
        <p:nvSpPr>
          <p:cNvPr id="16" name="Tekstfelt 9">
            <a:extLst>
              <a:ext uri="{FF2B5EF4-FFF2-40B4-BE49-F238E27FC236}">
                <a16:creationId xmlns:a16="http://schemas.microsoft.com/office/drawing/2014/main" id="{0C147593-A1D5-4F4F-9384-CAA714AF17FC}"/>
              </a:ext>
            </a:extLst>
          </p:cNvPr>
          <p:cNvSpPr txBox="1"/>
          <p:nvPr/>
        </p:nvSpPr>
        <p:spPr>
          <a:xfrm>
            <a:off x="4111111" y="3800473"/>
            <a:ext cx="980787" cy="1015663"/>
          </a:xfrm>
          <a:prstGeom prst="rect">
            <a:avLst/>
          </a:prstGeom>
          <a:noFill/>
          <a:ln>
            <a:noFill/>
          </a:ln>
        </p:spPr>
        <p:txBody>
          <a:bodyPr wrap="square" rtlCol="0">
            <a:spAutoFit/>
          </a:bodyPr>
          <a:lstStyle/>
          <a:p>
            <a:pPr algn="ctr"/>
            <a:r>
              <a:rPr lang="da-DK" sz="1200" b="1" dirty="0">
                <a:solidFill>
                  <a:schemeClr val="tx2"/>
                </a:solidFill>
              </a:rPr>
              <a:t>Det </a:t>
            </a:r>
          </a:p>
          <a:p>
            <a:pPr algn="ctr"/>
            <a:r>
              <a:rPr lang="da-DK" sz="1200" b="1" dirty="0" err="1">
                <a:solidFill>
                  <a:schemeClr val="tx2"/>
                </a:solidFill>
              </a:rPr>
              <a:t>virksom-hederne</a:t>
            </a:r>
            <a:r>
              <a:rPr lang="da-DK" sz="1200" b="1" dirty="0">
                <a:solidFill>
                  <a:schemeClr val="tx2"/>
                </a:solidFill>
              </a:rPr>
              <a:t> </a:t>
            </a:r>
          </a:p>
          <a:p>
            <a:pPr algn="ctr"/>
            <a:r>
              <a:rPr lang="da-DK" sz="1200" b="1" dirty="0" err="1">
                <a:solidFill>
                  <a:schemeClr val="tx2"/>
                </a:solidFill>
              </a:rPr>
              <a:t>efter-spørger</a:t>
            </a:r>
            <a:endParaRPr lang="da-DK" sz="1200" b="1" dirty="0">
              <a:solidFill>
                <a:schemeClr val="tx2"/>
              </a:solidFill>
            </a:endParaRPr>
          </a:p>
        </p:txBody>
      </p:sp>
      <p:sp>
        <p:nvSpPr>
          <p:cNvPr id="17" name="Tekstfelt 10">
            <a:extLst>
              <a:ext uri="{FF2B5EF4-FFF2-40B4-BE49-F238E27FC236}">
                <a16:creationId xmlns:a16="http://schemas.microsoft.com/office/drawing/2014/main" id="{3585276F-14BD-4899-A347-89B105057E8F}"/>
              </a:ext>
            </a:extLst>
          </p:cNvPr>
          <p:cNvSpPr txBox="1"/>
          <p:nvPr/>
        </p:nvSpPr>
        <p:spPr>
          <a:xfrm>
            <a:off x="1719987" y="3444236"/>
            <a:ext cx="765146" cy="276999"/>
          </a:xfrm>
          <a:prstGeom prst="rect">
            <a:avLst/>
          </a:prstGeom>
          <a:noFill/>
          <a:ln>
            <a:noFill/>
          </a:ln>
        </p:spPr>
        <p:txBody>
          <a:bodyPr wrap="none" rtlCol="0">
            <a:spAutoFit/>
          </a:bodyPr>
          <a:lstStyle/>
          <a:p>
            <a:pPr algn="ctr"/>
            <a:r>
              <a:rPr lang="da-DK" sz="1200" b="1" dirty="0">
                <a:solidFill>
                  <a:schemeClr val="tx2"/>
                </a:solidFill>
              </a:rPr>
              <a:t>Passion</a:t>
            </a:r>
          </a:p>
        </p:txBody>
      </p:sp>
      <p:sp>
        <p:nvSpPr>
          <p:cNvPr id="18" name="Tekstfelt 11">
            <a:extLst>
              <a:ext uri="{FF2B5EF4-FFF2-40B4-BE49-F238E27FC236}">
                <a16:creationId xmlns:a16="http://schemas.microsoft.com/office/drawing/2014/main" id="{8C3A2B2F-862D-4DE9-907E-6C5BA6EC2B25}"/>
              </a:ext>
            </a:extLst>
          </p:cNvPr>
          <p:cNvSpPr txBox="1"/>
          <p:nvPr/>
        </p:nvSpPr>
        <p:spPr>
          <a:xfrm>
            <a:off x="3231148" y="3416870"/>
            <a:ext cx="772969" cy="276999"/>
          </a:xfrm>
          <a:prstGeom prst="rect">
            <a:avLst/>
          </a:prstGeom>
          <a:noFill/>
          <a:ln>
            <a:noFill/>
          </a:ln>
        </p:spPr>
        <p:txBody>
          <a:bodyPr wrap="none" rtlCol="0">
            <a:spAutoFit/>
          </a:bodyPr>
          <a:lstStyle/>
          <a:p>
            <a:pPr algn="ctr"/>
            <a:r>
              <a:rPr lang="da-DK" sz="1200" b="1" dirty="0">
                <a:solidFill>
                  <a:schemeClr val="tx2"/>
                </a:solidFill>
              </a:rPr>
              <a:t>Mission</a:t>
            </a:r>
          </a:p>
        </p:txBody>
      </p:sp>
      <p:sp>
        <p:nvSpPr>
          <p:cNvPr id="19" name="Tekstfelt 12">
            <a:extLst>
              <a:ext uri="{FF2B5EF4-FFF2-40B4-BE49-F238E27FC236}">
                <a16:creationId xmlns:a16="http://schemas.microsoft.com/office/drawing/2014/main" id="{0E145E83-6F26-4D37-80F1-3FF7BA507F12}"/>
              </a:ext>
            </a:extLst>
          </p:cNvPr>
          <p:cNvSpPr txBox="1"/>
          <p:nvPr/>
        </p:nvSpPr>
        <p:spPr>
          <a:xfrm>
            <a:off x="1595786" y="5029849"/>
            <a:ext cx="1013547" cy="276999"/>
          </a:xfrm>
          <a:prstGeom prst="rect">
            <a:avLst/>
          </a:prstGeom>
          <a:noFill/>
          <a:ln>
            <a:noFill/>
          </a:ln>
        </p:spPr>
        <p:txBody>
          <a:bodyPr wrap="none" rtlCol="0">
            <a:spAutoFit/>
          </a:bodyPr>
          <a:lstStyle/>
          <a:p>
            <a:pPr algn="ctr"/>
            <a:r>
              <a:rPr lang="da-DK" sz="1200" b="1" dirty="0">
                <a:solidFill>
                  <a:schemeClr val="tx2"/>
                </a:solidFill>
              </a:rPr>
              <a:t>Profession</a:t>
            </a:r>
          </a:p>
        </p:txBody>
      </p:sp>
      <p:sp>
        <p:nvSpPr>
          <p:cNvPr id="20" name="Tekstfelt 13">
            <a:extLst>
              <a:ext uri="{FF2B5EF4-FFF2-40B4-BE49-F238E27FC236}">
                <a16:creationId xmlns:a16="http://schemas.microsoft.com/office/drawing/2014/main" id="{14105180-CCD2-4CF9-93F4-0C1EAF0B7596}"/>
              </a:ext>
            </a:extLst>
          </p:cNvPr>
          <p:cNvSpPr txBox="1"/>
          <p:nvPr/>
        </p:nvSpPr>
        <p:spPr>
          <a:xfrm>
            <a:off x="3360927" y="5029848"/>
            <a:ext cx="513410" cy="276999"/>
          </a:xfrm>
          <a:prstGeom prst="rect">
            <a:avLst/>
          </a:prstGeom>
          <a:noFill/>
          <a:ln>
            <a:noFill/>
          </a:ln>
        </p:spPr>
        <p:txBody>
          <a:bodyPr wrap="none" rtlCol="0">
            <a:spAutoFit/>
          </a:bodyPr>
          <a:lstStyle/>
          <a:p>
            <a:pPr algn="ctr"/>
            <a:r>
              <a:rPr lang="da-DK" sz="1200" b="1" dirty="0">
                <a:solidFill>
                  <a:schemeClr val="tx2"/>
                </a:solidFill>
              </a:rPr>
              <a:t>Kald</a:t>
            </a:r>
          </a:p>
        </p:txBody>
      </p:sp>
      <p:sp>
        <p:nvSpPr>
          <p:cNvPr id="21" name="Tekstfelt 14">
            <a:extLst>
              <a:ext uri="{FF2B5EF4-FFF2-40B4-BE49-F238E27FC236}">
                <a16:creationId xmlns:a16="http://schemas.microsoft.com/office/drawing/2014/main" id="{A27AD583-F7F8-45D4-A1A0-ECE775FD572D}"/>
              </a:ext>
            </a:extLst>
          </p:cNvPr>
          <p:cNvSpPr txBox="1"/>
          <p:nvPr/>
        </p:nvSpPr>
        <p:spPr>
          <a:xfrm>
            <a:off x="2685243" y="3859988"/>
            <a:ext cx="386645" cy="276999"/>
          </a:xfrm>
          <a:prstGeom prst="rect">
            <a:avLst/>
          </a:prstGeom>
          <a:noFill/>
          <a:ln>
            <a:noFill/>
          </a:ln>
        </p:spPr>
        <p:txBody>
          <a:bodyPr wrap="none" rtlCol="0">
            <a:spAutoFit/>
          </a:bodyPr>
          <a:lstStyle/>
          <a:p>
            <a:pPr algn="ctr"/>
            <a:r>
              <a:rPr lang="da-DK" sz="1200" b="1" dirty="0" err="1">
                <a:solidFill>
                  <a:schemeClr val="tx2"/>
                </a:solidFill>
              </a:rPr>
              <a:t>Fit</a:t>
            </a:r>
            <a:endParaRPr lang="da-DK" sz="1200" b="1" dirty="0">
              <a:solidFill>
                <a:schemeClr val="tx2"/>
              </a:solidFill>
            </a:endParaRPr>
          </a:p>
        </p:txBody>
      </p:sp>
      <p:pic>
        <p:nvPicPr>
          <p:cNvPr id="22" name="Billede 15">
            <a:extLst>
              <a:ext uri="{FF2B5EF4-FFF2-40B4-BE49-F238E27FC236}">
                <a16:creationId xmlns:a16="http://schemas.microsoft.com/office/drawing/2014/main" id="{27D5EE96-24E9-4BFA-8333-A68DEB9302FD}"/>
              </a:ext>
            </a:extLst>
          </p:cNvPr>
          <p:cNvPicPr>
            <a:picLocks noChangeAspect="1"/>
          </p:cNvPicPr>
          <p:nvPr/>
        </p:nvPicPr>
        <p:blipFill>
          <a:blip r:embed="rId2"/>
          <a:stretch>
            <a:fillRect/>
          </a:stretch>
        </p:blipFill>
        <p:spPr>
          <a:xfrm>
            <a:off x="2433216" y="4028628"/>
            <a:ext cx="871757" cy="871757"/>
          </a:xfrm>
          <a:prstGeom prst="rect">
            <a:avLst/>
          </a:prstGeom>
          <a:ln>
            <a:noFill/>
          </a:ln>
        </p:spPr>
      </p:pic>
      <p:sp>
        <p:nvSpPr>
          <p:cNvPr id="23" name="Højre-venstrepil 19">
            <a:extLst>
              <a:ext uri="{FF2B5EF4-FFF2-40B4-BE49-F238E27FC236}">
                <a16:creationId xmlns:a16="http://schemas.microsoft.com/office/drawing/2014/main" id="{1B040621-AEB5-4515-ACF4-0233A40C5D65}"/>
              </a:ext>
            </a:extLst>
          </p:cNvPr>
          <p:cNvSpPr/>
          <p:nvPr/>
        </p:nvSpPr>
        <p:spPr>
          <a:xfrm>
            <a:off x="5402693" y="4223969"/>
            <a:ext cx="1815941" cy="1311004"/>
          </a:xfrm>
          <a:prstGeom prst="lef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b="1" dirty="0">
                <a:solidFill>
                  <a:schemeClr val="tx2"/>
                </a:solidFill>
              </a:rPr>
              <a:t>FIT</a:t>
            </a:r>
          </a:p>
        </p:txBody>
      </p:sp>
      <p:sp>
        <p:nvSpPr>
          <p:cNvPr id="24" name="Ellipse 22">
            <a:extLst>
              <a:ext uri="{FF2B5EF4-FFF2-40B4-BE49-F238E27FC236}">
                <a16:creationId xmlns:a16="http://schemas.microsoft.com/office/drawing/2014/main" id="{53A488E8-04F8-49F4-88DF-B2B253BD03AD}"/>
              </a:ext>
            </a:extLst>
          </p:cNvPr>
          <p:cNvSpPr/>
          <p:nvPr/>
        </p:nvSpPr>
        <p:spPr>
          <a:xfrm>
            <a:off x="6914636" y="2127444"/>
            <a:ext cx="2726861" cy="26856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b="1" dirty="0">
                <a:solidFill>
                  <a:schemeClr val="tx2"/>
                </a:solidFill>
              </a:rPr>
              <a:t>Miljømæssig</a:t>
            </a:r>
          </a:p>
          <a:p>
            <a:pPr algn="ctr"/>
            <a:r>
              <a:rPr lang="da-DK" b="1" dirty="0">
                <a:solidFill>
                  <a:schemeClr val="tx2"/>
                </a:solidFill>
              </a:rPr>
              <a:t>bæredygtighed</a:t>
            </a:r>
          </a:p>
        </p:txBody>
      </p:sp>
      <p:sp>
        <p:nvSpPr>
          <p:cNvPr id="25" name="Ellipse 23">
            <a:extLst>
              <a:ext uri="{FF2B5EF4-FFF2-40B4-BE49-F238E27FC236}">
                <a16:creationId xmlns:a16="http://schemas.microsoft.com/office/drawing/2014/main" id="{996BF4E2-B0A0-47F3-89E0-BA242F56211E}"/>
              </a:ext>
            </a:extLst>
          </p:cNvPr>
          <p:cNvSpPr/>
          <p:nvPr/>
        </p:nvSpPr>
        <p:spPr>
          <a:xfrm>
            <a:off x="9202097" y="2128343"/>
            <a:ext cx="2726861" cy="26856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b="1" dirty="0">
                <a:solidFill>
                  <a:schemeClr val="tx2"/>
                </a:solidFill>
              </a:rPr>
              <a:t>Social </a:t>
            </a:r>
          </a:p>
          <a:p>
            <a:pPr algn="ctr"/>
            <a:r>
              <a:rPr lang="da-DK" b="1" dirty="0">
                <a:solidFill>
                  <a:schemeClr val="tx2"/>
                </a:solidFill>
              </a:rPr>
              <a:t>Bæredygtighed</a:t>
            </a:r>
          </a:p>
          <a:p>
            <a:pPr algn="ctr"/>
            <a:r>
              <a:rPr lang="da-DK" dirty="0">
                <a:solidFill>
                  <a:schemeClr val="tx2"/>
                </a:solidFill>
              </a:rPr>
              <a:t>(</a:t>
            </a:r>
            <a:r>
              <a:rPr lang="da-DK" i="1" dirty="0">
                <a:solidFill>
                  <a:schemeClr val="tx2"/>
                </a:solidFill>
              </a:rPr>
              <a:t>Mennesker</a:t>
            </a:r>
            <a:r>
              <a:rPr lang="da-DK" dirty="0">
                <a:solidFill>
                  <a:schemeClr val="tx2"/>
                </a:solidFill>
              </a:rPr>
              <a:t>)</a:t>
            </a:r>
          </a:p>
        </p:txBody>
      </p:sp>
      <p:sp>
        <p:nvSpPr>
          <p:cNvPr id="26" name="Ellipse 24">
            <a:extLst>
              <a:ext uri="{FF2B5EF4-FFF2-40B4-BE49-F238E27FC236}">
                <a16:creationId xmlns:a16="http://schemas.microsoft.com/office/drawing/2014/main" id="{422F487B-8CB9-4385-B61D-BB3EC806D867}"/>
              </a:ext>
            </a:extLst>
          </p:cNvPr>
          <p:cNvSpPr/>
          <p:nvPr/>
        </p:nvSpPr>
        <p:spPr>
          <a:xfrm>
            <a:off x="8054157" y="3825872"/>
            <a:ext cx="2726861" cy="26856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b="1" dirty="0">
                <a:solidFill>
                  <a:schemeClr val="tx2"/>
                </a:solidFill>
              </a:rPr>
              <a:t>Økonomisk</a:t>
            </a:r>
          </a:p>
          <a:p>
            <a:pPr algn="ctr"/>
            <a:r>
              <a:rPr lang="da-DK" b="1" dirty="0">
                <a:solidFill>
                  <a:schemeClr val="tx2"/>
                </a:solidFill>
              </a:rPr>
              <a:t>bæredygtighed</a:t>
            </a:r>
          </a:p>
        </p:txBody>
      </p:sp>
      <p:sp>
        <p:nvSpPr>
          <p:cNvPr id="27" name="Tekstfelt 28">
            <a:extLst>
              <a:ext uri="{FF2B5EF4-FFF2-40B4-BE49-F238E27FC236}">
                <a16:creationId xmlns:a16="http://schemas.microsoft.com/office/drawing/2014/main" id="{D4E9249D-79D1-4DAE-BBA1-6CAF9BFE8F53}"/>
              </a:ext>
            </a:extLst>
          </p:cNvPr>
          <p:cNvSpPr txBox="1"/>
          <p:nvPr/>
        </p:nvSpPr>
        <p:spPr>
          <a:xfrm>
            <a:off x="2005150" y="1564678"/>
            <a:ext cx="2497158" cy="400110"/>
          </a:xfrm>
          <a:prstGeom prst="rect">
            <a:avLst/>
          </a:prstGeom>
          <a:noFill/>
        </p:spPr>
        <p:txBody>
          <a:bodyPr wrap="none" rtlCol="0">
            <a:spAutoFit/>
          </a:bodyPr>
          <a:lstStyle/>
          <a:p>
            <a:r>
              <a:rPr lang="da-DK" sz="2000" b="1" dirty="0"/>
              <a:t>Den enkelte leder</a:t>
            </a:r>
          </a:p>
        </p:txBody>
      </p:sp>
      <p:sp>
        <p:nvSpPr>
          <p:cNvPr id="28" name="Tekstfelt 29">
            <a:extLst>
              <a:ext uri="{FF2B5EF4-FFF2-40B4-BE49-F238E27FC236}">
                <a16:creationId xmlns:a16="http://schemas.microsoft.com/office/drawing/2014/main" id="{CC433276-84EA-4EC3-8D49-07782052C453}"/>
              </a:ext>
            </a:extLst>
          </p:cNvPr>
          <p:cNvSpPr txBox="1"/>
          <p:nvPr/>
        </p:nvSpPr>
        <p:spPr>
          <a:xfrm>
            <a:off x="8026174" y="1556763"/>
            <a:ext cx="3480440" cy="400110"/>
          </a:xfrm>
          <a:prstGeom prst="rect">
            <a:avLst/>
          </a:prstGeom>
          <a:noFill/>
        </p:spPr>
        <p:txBody>
          <a:bodyPr wrap="none" rtlCol="0">
            <a:spAutoFit/>
          </a:bodyPr>
          <a:lstStyle/>
          <a:p>
            <a:r>
              <a:rPr lang="da-DK" sz="2000" b="1" dirty="0"/>
              <a:t>Virksomheder &amp; samfund</a:t>
            </a:r>
          </a:p>
        </p:txBody>
      </p:sp>
      <p:sp>
        <p:nvSpPr>
          <p:cNvPr id="29" name="TextBox 28">
            <a:extLst>
              <a:ext uri="{FF2B5EF4-FFF2-40B4-BE49-F238E27FC236}">
                <a16:creationId xmlns:a16="http://schemas.microsoft.com/office/drawing/2014/main" id="{5F8D6FAD-79CA-4D21-BC7B-B23B5BBE8041}"/>
              </a:ext>
            </a:extLst>
          </p:cNvPr>
          <p:cNvSpPr txBox="1"/>
          <p:nvPr/>
        </p:nvSpPr>
        <p:spPr>
          <a:xfrm>
            <a:off x="416918" y="692982"/>
            <a:ext cx="7952713" cy="369332"/>
          </a:xfrm>
          <a:prstGeom prst="rect">
            <a:avLst/>
          </a:prstGeom>
          <a:noFill/>
        </p:spPr>
        <p:txBody>
          <a:bodyPr wrap="square" rtlCol="0">
            <a:spAutoFit/>
          </a:bodyPr>
          <a:lstStyle/>
          <a:p>
            <a:r>
              <a:rPr lang="da-DK" dirty="0"/>
              <a:t>Bæredygtige ledere - bæredygtige virksomheder</a:t>
            </a:r>
          </a:p>
        </p:txBody>
      </p:sp>
      <p:sp>
        <p:nvSpPr>
          <p:cNvPr id="3" name="Text Placeholder 2">
            <a:extLst>
              <a:ext uri="{FF2B5EF4-FFF2-40B4-BE49-F238E27FC236}">
                <a16:creationId xmlns:a16="http://schemas.microsoft.com/office/drawing/2014/main" id="{6A5F9099-729D-41D7-BF25-FF2785816E46}"/>
              </a:ext>
            </a:extLst>
          </p:cNvPr>
          <p:cNvSpPr>
            <a:spLocks noGrp="1"/>
          </p:cNvSpPr>
          <p:nvPr>
            <p:ph type="body" sz="half" idx="2"/>
          </p:nvPr>
        </p:nvSpPr>
        <p:spPr/>
        <p:txBody>
          <a:bodyPr/>
          <a:lstStyle/>
          <a:p>
            <a:endParaRPr lang="da-DK"/>
          </a:p>
        </p:txBody>
      </p:sp>
      <p:cxnSp>
        <p:nvCxnSpPr>
          <p:cNvPr id="32" name="Lige forbindelse 5">
            <a:extLst>
              <a:ext uri="{FF2B5EF4-FFF2-40B4-BE49-F238E27FC236}">
                <a16:creationId xmlns:a16="http://schemas.microsoft.com/office/drawing/2014/main" id="{90BC3E6F-DB00-47B7-8706-188D223A0BC1}"/>
              </a:ext>
            </a:extLst>
          </p:cNvPr>
          <p:cNvCxnSpPr>
            <a:cxnSpLocks/>
          </p:cNvCxnSpPr>
          <p:nvPr/>
        </p:nvCxnSpPr>
        <p:spPr>
          <a:xfrm>
            <a:off x="484604" y="1079181"/>
            <a:ext cx="11169856" cy="0"/>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CBB99495-B597-4B62-BB1D-2C071CCED3AF}"/>
              </a:ext>
            </a:extLst>
          </p:cNvPr>
          <p:cNvSpPr>
            <a:spLocks noGrp="1"/>
          </p:cNvSpPr>
          <p:nvPr>
            <p:ph type="title"/>
          </p:nvPr>
        </p:nvSpPr>
        <p:spPr/>
        <p:txBody>
          <a:bodyPr/>
          <a:lstStyle/>
          <a:p>
            <a:endParaRPr lang="da-DK"/>
          </a:p>
        </p:txBody>
      </p:sp>
    </p:spTree>
    <p:extLst>
      <p:ext uri="{BB962C8B-B14F-4D97-AF65-F5344CB8AC3E}">
        <p14:creationId xmlns:p14="http://schemas.microsoft.com/office/powerpoint/2010/main" val="2448722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817FF19-05E4-4C02-86CC-5FAC0A81CB35}"/>
              </a:ext>
            </a:extLst>
          </p:cNvPr>
          <p:cNvSpPr>
            <a:spLocks noGrp="1"/>
          </p:cNvSpPr>
          <p:nvPr>
            <p:ph type="body" sz="half" idx="17"/>
          </p:nvPr>
        </p:nvSpPr>
        <p:spPr/>
        <p:txBody>
          <a:bodyPr numCol="1">
            <a:normAutofit fontScale="85000" lnSpcReduction="10000"/>
          </a:bodyPr>
          <a:lstStyle/>
          <a:p>
            <a:r>
              <a:rPr lang="da-DK" sz="1200" dirty="0"/>
              <a:t>Outplacement</a:t>
            </a:r>
            <a:endParaRPr lang="da-DK" sz="1200" b="1" dirty="0">
              <a:solidFill>
                <a:srgbClr val="00B050"/>
              </a:solidFill>
            </a:endParaRPr>
          </a:p>
          <a:p>
            <a:r>
              <a:rPr lang="da-DK" sz="1200" b="1" dirty="0">
                <a:solidFill>
                  <a:srgbClr val="00B050"/>
                </a:solidFill>
              </a:rPr>
              <a:t>Individuelt tilpasset forløb med </a:t>
            </a:r>
            <a:br>
              <a:rPr lang="da-DK" sz="1200" b="1" dirty="0">
                <a:solidFill>
                  <a:srgbClr val="00B050"/>
                </a:solidFill>
              </a:rPr>
            </a:br>
            <a:r>
              <a:rPr lang="da-DK" sz="1200" b="1" dirty="0">
                <a:solidFill>
                  <a:srgbClr val="00B050"/>
                </a:solidFill>
              </a:rPr>
              <a:t>ca. 15 møder inkl. workshops og løbende sparring</a:t>
            </a:r>
            <a:endParaRPr lang="da-DK" sz="1200" dirty="0">
              <a:ea typeface="Times New Roman" panose="02020603050405020304" pitchFamily="18" charset="0"/>
            </a:endParaRPr>
          </a:p>
          <a:p>
            <a:pPr marL="342900" lvl="0" indent="-342900">
              <a:spcAft>
                <a:spcPts val="0"/>
              </a:spcAft>
              <a:buFont typeface="Wingdings" pitchFamily="2" charset="2"/>
              <a:buChar char=""/>
            </a:pPr>
            <a:r>
              <a:rPr lang="da-DK" sz="1200" dirty="0">
                <a:ea typeface="Times New Roman" panose="02020603050405020304" pitchFamily="18" charset="0"/>
              </a:rPr>
              <a:t>Personlig udvikling, nye kompetencer, selvindsigt, merforståelse, gennemslagskraft og rolleafklaring</a:t>
            </a:r>
          </a:p>
          <a:p>
            <a:pPr marL="342900" lvl="0" indent="-342900">
              <a:spcAft>
                <a:spcPts val="0"/>
              </a:spcAft>
              <a:buFont typeface="Wingdings" pitchFamily="2" charset="2"/>
              <a:buChar char=""/>
            </a:pPr>
            <a:r>
              <a:rPr lang="da-DK" sz="1200" dirty="0">
                <a:ea typeface="Times New Roman" panose="02020603050405020304" pitchFamily="18" charset="0"/>
              </a:rPr>
              <a:t>Trivsel og balance i krydsfeltet mellem arbejdsliv og fritidsliv </a:t>
            </a:r>
          </a:p>
          <a:p>
            <a:pPr marL="342900" lvl="0" indent="-342900">
              <a:spcAft>
                <a:spcPts val="0"/>
              </a:spcAft>
              <a:buFont typeface="Wingdings" pitchFamily="2" charset="2"/>
              <a:buChar char=""/>
            </a:pPr>
            <a:r>
              <a:rPr lang="da-DK" sz="1200" dirty="0">
                <a:ea typeface="Times New Roman" panose="02020603050405020304" pitchFamily="18" charset="0"/>
              </a:rPr>
              <a:t>Innovation og udvikling af forretningen, kerneopgaverne, visionerne eller ledelsesarbejdet</a:t>
            </a:r>
          </a:p>
          <a:p>
            <a:pPr marL="342900" lvl="0" indent="-342900">
              <a:spcAft>
                <a:spcPts val="0"/>
              </a:spcAft>
              <a:buFont typeface="Wingdings" pitchFamily="2" charset="2"/>
              <a:buChar char=""/>
            </a:pPr>
            <a:r>
              <a:rPr lang="da-DK" sz="1200" dirty="0">
                <a:ea typeface="Times New Roman" panose="02020603050405020304" pitchFamily="18" charset="0"/>
              </a:rPr>
              <a:t>Udvikling og optimering af ledelse og samarbejdet på tværs af organisationen</a:t>
            </a:r>
            <a:r>
              <a:rPr lang="da-DK" sz="1200" dirty="0"/>
              <a:t> </a:t>
            </a:r>
          </a:p>
          <a:p>
            <a:pPr marL="342900" lvl="0" indent="-342900">
              <a:spcAft>
                <a:spcPts val="0"/>
              </a:spcAft>
              <a:buFont typeface="Wingdings" pitchFamily="2" charset="2"/>
              <a:buChar char=""/>
            </a:pPr>
            <a:r>
              <a:rPr lang="da-DK" sz="1200" dirty="0">
                <a:ea typeface="Times New Roman" panose="02020603050405020304" pitchFamily="18" charset="0"/>
              </a:rPr>
              <a:t>Forbedret performance og resultater</a:t>
            </a:r>
            <a:endParaRPr lang="da-DK" sz="1200" dirty="0"/>
          </a:p>
        </p:txBody>
      </p:sp>
      <p:sp>
        <p:nvSpPr>
          <p:cNvPr id="4" name="Title 3">
            <a:extLst>
              <a:ext uri="{FF2B5EF4-FFF2-40B4-BE49-F238E27FC236}">
                <a16:creationId xmlns:a16="http://schemas.microsoft.com/office/drawing/2014/main" id="{C0911990-31F4-4986-82AD-BB9A63D9825A}"/>
              </a:ext>
            </a:extLst>
          </p:cNvPr>
          <p:cNvSpPr>
            <a:spLocks noGrp="1"/>
          </p:cNvSpPr>
          <p:nvPr>
            <p:ph type="title"/>
          </p:nvPr>
        </p:nvSpPr>
        <p:spPr/>
        <p:txBody>
          <a:bodyPr>
            <a:normAutofit/>
          </a:bodyPr>
          <a:lstStyle/>
          <a:p>
            <a:r>
              <a:rPr lang="da-DK" dirty="0">
                <a:solidFill>
                  <a:schemeClr val="tx1">
                    <a:lumMod val="50000"/>
                    <a:lumOff val="50000"/>
                  </a:schemeClr>
                </a:solidFill>
              </a:rPr>
              <a:t>Kerneprodukter</a:t>
            </a:r>
            <a:endParaRPr lang="en-DK" dirty="0">
              <a:solidFill>
                <a:schemeClr val="tx1">
                  <a:lumMod val="50000"/>
                  <a:lumOff val="50000"/>
                </a:schemeClr>
              </a:solidFill>
            </a:endParaRPr>
          </a:p>
        </p:txBody>
      </p:sp>
      <p:sp>
        <p:nvSpPr>
          <p:cNvPr id="8" name="Text Placeholder 7">
            <a:extLst>
              <a:ext uri="{FF2B5EF4-FFF2-40B4-BE49-F238E27FC236}">
                <a16:creationId xmlns:a16="http://schemas.microsoft.com/office/drawing/2014/main" id="{5AC74054-F3BD-4A7E-830F-5D6D3F8B39B8}"/>
              </a:ext>
            </a:extLst>
          </p:cNvPr>
          <p:cNvSpPr>
            <a:spLocks noGrp="1"/>
          </p:cNvSpPr>
          <p:nvPr>
            <p:ph type="body" sz="half" idx="18"/>
          </p:nvPr>
        </p:nvSpPr>
        <p:spPr/>
        <p:txBody>
          <a:bodyPr>
            <a:normAutofit fontScale="92500"/>
          </a:bodyPr>
          <a:lstStyle/>
          <a:p>
            <a:r>
              <a:rPr lang="da-DK" dirty="0"/>
              <a:t>Ledersparring</a:t>
            </a:r>
            <a:endParaRPr lang="da-DK" b="1" dirty="0">
              <a:solidFill>
                <a:srgbClr val="00B050"/>
              </a:solidFill>
            </a:endParaRPr>
          </a:p>
          <a:p>
            <a:r>
              <a:rPr lang="da-DK" b="1" dirty="0">
                <a:solidFill>
                  <a:srgbClr val="00B050"/>
                </a:solidFill>
              </a:rPr>
              <a:t>1:1 sparring og personlig rådgivning</a:t>
            </a:r>
            <a:endParaRPr lang="da-DK" dirty="0">
              <a:ea typeface="Times New Roman" panose="02020603050405020304" pitchFamily="18" charset="0"/>
            </a:endParaRPr>
          </a:p>
          <a:p>
            <a:pPr marL="342900" lvl="0" indent="-342900">
              <a:spcAft>
                <a:spcPts val="0"/>
              </a:spcAft>
              <a:buFont typeface="Wingdings" pitchFamily="2" charset="2"/>
              <a:buChar char=""/>
            </a:pPr>
            <a:r>
              <a:rPr lang="da-DK" dirty="0">
                <a:ea typeface="Times New Roman" panose="02020603050405020304" pitchFamily="18" charset="0"/>
              </a:rPr>
              <a:t>Personlig udvikling, nye kompetencer, selvindsigt, merforståelse, gennemslagskraft og rolleafklaring</a:t>
            </a:r>
          </a:p>
          <a:p>
            <a:pPr marL="342900" lvl="0" indent="-342900">
              <a:spcAft>
                <a:spcPts val="0"/>
              </a:spcAft>
              <a:buFont typeface="Wingdings" pitchFamily="2" charset="2"/>
              <a:buChar char=""/>
            </a:pPr>
            <a:r>
              <a:rPr lang="da-DK" dirty="0">
                <a:ea typeface="Times New Roman" panose="02020603050405020304" pitchFamily="18" charset="0"/>
              </a:rPr>
              <a:t>Trivsel og balance i krydsfeltet mellem arbejdsliv og fritidsliv </a:t>
            </a:r>
          </a:p>
          <a:p>
            <a:pPr marL="342900" lvl="0" indent="-342900">
              <a:spcAft>
                <a:spcPts val="0"/>
              </a:spcAft>
              <a:buFont typeface="Wingdings" pitchFamily="2" charset="2"/>
              <a:buChar char=""/>
            </a:pPr>
            <a:r>
              <a:rPr lang="da-DK" dirty="0">
                <a:ea typeface="Times New Roman" panose="02020603050405020304" pitchFamily="18" charset="0"/>
              </a:rPr>
              <a:t>Innovation og udvikling af forretningen, kerneopgaverne, visionerne eller ledelsesarbejdet</a:t>
            </a:r>
          </a:p>
          <a:p>
            <a:pPr marL="342900" lvl="0" indent="-342900">
              <a:spcAft>
                <a:spcPts val="0"/>
              </a:spcAft>
              <a:buFont typeface="Wingdings" pitchFamily="2" charset="2"/>
              <a:buChar char=""/>
            </a:pPr>
            <a:r>
              <a:rPr lang="da-DK" dirty="0">
                <a:ea typeface="Times New Roman" panose="02020603050405020304" pitchFamily="18" charset="0"/>
              </a:rPr>
              <a:t>Udvikling og optimering af ledelse og samarbejdet på tværs af organisationen</a:t>
            </a:r>
            <a:r>
              <a:rPr lang="da-DK" dirty="0"/>
              <a:t> </a:t>
            </a:r>
          </a:p>
          <a:p>
            <a:pPr marL="342900" lvl="0" indent="-342900">
              <a:spcAft>
                <a:spcPts val="0"/>
              </a:spcAft>
              <a:buFont typeface="Wingdings" pitchFamily="2" charset="2"/>
              <a:buChar char=""/>
            </a:pPr>
            <a:r>
              <a:rPr lang="da-DK" dirty="0">
                <a:ea typeface="Times New Roman" panose="02020603050405020304" pitchFamily="18" charset="0"/>
              </a:rPr>
              <a:t>Forbedret performance og resultater</a:t>
            </a:r>
            <a:endParaRPr lang="da-DK" dirty="0"/>
          </a:p>
          <a:p>
            <a:endParaRPr lang="da-DK" dirty="0"/>
          </a:p>
        </p:txBody>
      </p:sp>
      <p:sp>
        <p:nvSpPr>
          <p:cNvPr id="9" name="Text Placeholder 8">
            <a:extLst>
              <a:ext uri="{FF2B5EF4-FFF2-40B4-BE49-F238E27FC236}">
                <a16:creationId xmlns:a16="http://schemas.microsoft.com/office/drawing/2014/main" id="{CFD98666-9CF8-4523-ADDB-70B9DF8619BE}"/>
              </a:ext>
            </a:extLst>
          </p:cNvPr>
          <p:cNvSpPr>
            <a:spLocks noGrp="1"/>
          </p:cNvSpPr>
          <p:nvPr>
            <p:ph type="body" sz="half" idx="19"/>
          </p:nvPr>
        </p:nvSpPr>
        <p:spPr>
          <a:xfrm>
            <a:off x="6274227" y="1781712"/>
            <a:ext cx="2418320" cy="4486667"/>
          </a:xfrm>
        </p:spPr>
        <p:txBody>
          <a:bodyPr>
            <a:normAutofit/>
          </a:bodyPr>
          <a:lstStyle/>
          <a:p>
            <a:r>
              <a:rPr lang="da-DK" dirty="0"/>
              <a:t>Innovation &amp; strategi</a:t>
            </a:r>
            <a:endParaRPr lang="da-DK" b="1" dirty="0">
              <a:solidFill>
                <a:srgbClr val="00B050"/>
              </a:solidFill>
            </a:endParaRPr>
          </a:p>
          <a:p>
            <a:r>
              <a:rPr lang="da-DK" b="1" dirty="0">
                <a:solidFill>
                  <a:srgbClr val="00B050"/>
                </a:solidFill>
              </a:rPr>
              <a:t>Afgrænsede innovations- og strategiopgaver.</a:t>
            </a:r>
          </a:p>
          <a:p>
            <a:r>
              <a:rPr lang="da-DK" b="1" dirty="0">
                <a:solidFill>
                  <a:srgbClr val="00B050"/>
                </a:solidFill>
              </a:rPr>
              <a:t>1:1 rådgivning eller længere forløb med workshops</a:t>
            </a:r>
            <a:endParaRPr lang="da-DK" dirty="0"/>
          </a:p>
          <a:p>
            <a:pPr marL="171450" indent="-171450">
              <a:spcAft>
                <a:spcPts val="400"/>
              </a:spcAft>
              <a:buFont typeface="Arial" panose="020B0604020202020204" pitchFamily="34" charset="0"/>
              <a:buChar char="•"/>
            </a:pPr>
            <a:r>
              <a:rPr lang="da-DK" dirty="0"/>
              <a:t>Innovation og design af nye forretningsmodeller</a:t>
            </a:r>
          </a:p>
          <a:p>
            <a:pPr marL="171450" indent="-171450">
              <a:spcAft>
                <a:spcPts val="400"/>
              </a:spcAft>
              <a:buFont typeface="Arial" panose="020B0604020202020204" pitchFamily="34" charset="0"/>
              <a:buChar char="•"/>
            </a:pPr>
            <a:r>
              <a:rPr lang="da-DK" dirty="0"/>
              <a:t>Udvikling af strategi</a:t>
            </a:r>
          </a:p>
          <a:p>
            <a:pPr marL="171450" indent="-171450">
              <a:spcAft>
                <a:spcPts val="400"/>
              </a:spcAft>
              <a:buFont typeface="Arial" panose="020B0604020202020204" pitchFamily="34" charset="0"/>
              <a:buChar char="•"/>
            </a:pPr>
            <a:r>
              <a:rPr lang="da-DK" dirty="0"/>
              <a:t>Innovation/udvikling af nye produkter, priser, services og pakketering</a:t>
            </a:r>
          </a:p>
          <a:p>
            <a:pPr marL="171450" indent="-171450">
              <a:spcAft>
                <a:spcPts val="400"/>
              </a:spcAft>
              <a:buFont typeface="Arial" panose="020B0604020202020204" pitchFamily="34" charset="0"/>
              <a:buChar char="•"/>
            </a:pPr>
            <a:r>
              <a:rPr lang="da-DK" dirty="0"/>
              <a:t>Design eller re-design af virksomhedens value proposition</a:t>
            </a:r>
          </a:p>
          <a:p>
            <a:pPr marL="171450" indent="-171450">
              <a:spcAft>
                <a:spcPts val="400"/>
              </a:spcAft>
              <a:buFont typeface="Arial" panose="020B0604020202020204" pitchFamily="34" charset="0"/>
              <a:buChar char="•"/>
            </a:pPr>
            <a:r>
              <a:rPr lang="da-DK" dirty="0"/>
              <a:t>Udvikling af nye forretningsområder</a:t>
            </a:r>
          </a:p>
        </p:txBody>
      </p:sp>
      <p:sp>
        <p:nvSpPr>
          <p:cNvPr id="10" name="Text Placeholder 9">
            <a:extLst>
              <a:ext uri="{FF2B5EF4-FFF2-40B4-BE49-F238E27FC236}">
                <a16:creationId xmlns:a16="http://schemas.microsoft.com/office/drawing/2014/main" id="{04A58FE3-5E6E-44AA-85C4-B7F9C04F0072}"/>
              </a:ext>
            </a:extLst>
          </p:cNvPr>
          <p:cNvSpPr>
            <a:spLocks noGrp="1"/>
          </p:cNvSpPr>
          <p:nvPr>
            <p:ph type="body" sz="half" idx="20"/>
          </p:nvPr>
        </p:nvSpPr>
        <p:spPr/>
        <p:txBody>
          <a:bodyPr>
            <a:normAutofit/>
          </a:bodyPr>
          <a:lstStyle/>
          <a:p>
            <a:pPr>
              <a:spcAft>
                <a:spcPts val="400"/>
              </a:spcAft>
            </a:pPr>
            <a:r>
              <a:rPr lang="da-DK" dirty="0"/>
              <a:t>Bæredygtige partnerskaber</a:t>
            </a:r>
          </a:p>
          <a:p>
            <a:pPr>
              <a:spcAft>
                <a:spcPts val="400"/>
              </a:spcAft>
            </a:pPr>
            <a:r>
              <a:rPr lang="da-DK" b="1" dirty="0">
                <a:solidFill>
                  <a:srgbClr val="00B050"/>
                </a:solidFill>
              </a:rPr>
              <a:t>Innovation og udvikling af partnerskaber mellem NGO sektoren og kommercielle virksomheder</a:t>
            </a:r>
            <a:endParaRPr lang="da-DK" dirty="0"/>
          </a:p>
          <a:p>
            <a:pPr marL="171450" indent="-171450">
              <a:spcAft>
                <a:spcPts val="400"/>
              </a:spcAft>
              <a:buFont typeface="Arial" panose="020B0604020202020204" pitchFamily="34" charset="0"/>
              <a:buChar char="•"/>
            </a:pPr>
            <a:r>
              <a:rPr lang="da-DK" dirty="0"/>
              <a:t>Udvikling af partnerskabs strategi</a:t>
            </a:r>
          </a:p>
          <a:p>
            <a:pPr marL="171450" indent="-171450">
              <a:spcAft>
                <a:spcPts val="400"/>
              </a:spcAft>
              <a:buFont typeface="Arial" panose="020B0604020202020204" pitchFamily="34" charset="0"/>
              <a:buChar char="•"/>
            </a:pPr>
            <a:r>
              <a:rPr lang="da-DK" dirty="0"/>
              <a:t>Identifikation af relevante partnere</a:t>
            </a:r>
          </a:p>
          <a:p>
            <a:pPr marL="171450" indent="-171450">
              <a:spcAft>
                <a:spcPts val="400"/>
              </a:spcAft>
              <a:buFont typeface="Arial" panose="020B0604020202020204" pitchFamily="34" charset="0"/>
              <a:buChar char="•"/>
            </a:pPr>
            <a:r>
              <a:rPr lang="da-DK" dirty="0"/>
              <a:t>Initiering af dialog med potentielle partnere</a:t>
            </a:r>
          </a:p>
          <a:p>
            <a:pPr marL="171450" indent="-171450">
              <a:spcAft>
                <a:spcPts val="400"/>
              </a:spcAft>
              <a:buFont typeface="Arial" panose="020B0604020202020204" pitchFamily="34" charset="0"/>
              <a:buChar char="•"/>
            </a:pPr>
            <a:r>
              <a:rPr lang="da-DK" dirty="0"/>
              <a:t>Organisering og implementering</a:t>
            </a:r>
          </a:p>
          <a:p>
            <a:pPr marL="171450" indent="-171450">
              <a:spcAft>
                <a:spcPts val="400"/>
              </a:spcAft>
              <a:buFont typeface="Arial" panose="020B0604020202020204" pitchFamily="34" charset="0"/>
              <a:buChar char="•"/>
            </a:pPr>
            <a:r>
              <a:rPr lang="da-DK" dirty="0"/>
              <a:t>Aktivering og involvering af medarbejdere og kunder</a:t>
            </a:r>
          </a:p>
          <a:p>
            <a:endParaRPr lang="da-DK" dirty="0"/>
          </a:p>
        </p:txBody>
      </p:sp>
    </p:spTree>
    <p:extLst>
      <p:ext uri="{BB962C8B-B14F-4D97-AF65-F5344CB8AC3E}">
        <p14:creationId xmlns:p14="http://schemas.microsoft.com/office/powerpoint/2010/main" val="32489849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C79C29D-B1A8-477F-818A-B81DD3D84C29}"/>
              </a:ext>
            </a:extLst>
          </p:cNvPr>
          <p:cNvSpPr>
            <a:spLocks noGrp="1"/>
          </p:cNvSpPr>
          <p:nvPr>
            <p:ph type="pic" sz="quarter" idx="13"/>
          </p:nvPr>
        </p:nvSpPr>
        <p:spPr/>
      </p:sp>
      <p:sp>
        <p:nvSpPr>
          <p:cNvPr id="3" name="Text Placeholder 2">
            <a:extLst>
              <a:ext uri="{FF2B5EF4-FFF2-40B4-BE49-F238E27FC236}">
                <a16:creationId xmlns:a16="http://schemas.microsoft.com/office/drawing/2014/main" id="{F092DF0E-986A-4BB8-B5EF-7674230DC647}"/>
              </a:ext>
            </a:extLst>
          </p:cNvPr>
          <p:cNvSpPr>
            <a:spLocks noGrp="1"/>
          </p:cNvSpPr>
          <p:nvPr>
            <p:ph type="body" sz="half" idx="2"/>
          </p:nvPr>
        </p:nvSpPr>
        <p:spPr>
          <a:xfrm>
            <a:off x="836612" y="2061410"/>
            <a:ext cx="4881436" cy="4074695"/>
          </a:xfrm>
        </p:spPr>
        <p:txBody>
          <a:bodyPr>
            <a:normAutofit fontScale="55000" lnSpcReduction="20000"/>
          </a:bodyPr>
          <a:lstStyle/>
          <a:p>
            <a:pPr>
              <a:lnSpc>
                <a:spcPct val="170000"/>
              </a:lnSpc>
              <a:spcAft>
                <a:spcPts val="0"/>
              </a:spcAft>
            </a:pPr>
            <a:r>
              <a:rPr lang="da-DK" sz="1800" b="1" dirty="0">
                <a:ea typeface="Times New Roman" panose="02020603050405020304" pitchFamily="18" charset="0"/>
              </a:rPr>
              <a:t>Design af strategi indefra ud:</a:t>
            </a:r>
          </a:p>
          <a:p>
            <a:pPr marL="285750" indent="-285750">
              <a:lnSpc>
                <a:spcPct val="170000"/>
              </a:lnSpc>
              <a:spcAft>
                <a:spcPts val="0"/>
              </a:spcAft>
              <a:buFont typeface="Wingdings" pitchFamily="2" charset="2"/>
              <a:buChar char="§"/>
            </a:pPr>
            <a:r>
              <a:rPr lang="da-DK" b="1" dirty="0">
                <a:solidFill>
                  <a:srgbClr val="00B050"/>
                </a:solidFill>
                <a:ea typeface="Times New Roman" panose="02020603050405020304" pitchFamily="18" charset="0"/>
              </a:rPr>
              <a:t>Værdiskabelse</a:t>
            </a:r>
            <a:r>
              <a:rPr lang="da-DK" dirty="0">
                <a:solidFill>
                  <a:srgbClr val="000000"/>
                </a:solidFill>
                <a:ea typeface="Times New Roman" panose="02020603050405020304" pitchFamily="18" charset="0"/>
              </a:rPr>
              <a:t>: Hvad kan lederen konkret gøre for virksomhed X — hvilken værdi kan lederen skabe for virksomheden?</a:t>
            </a:r>
            <a:endParaRPr lang="da-DK" dirty="0">
              <a:ea typeface="Times New Roman" panose="02020603050405020304" pitchFamily="18" charset="0"/>
            </a:endParaRPr>
          </a:p>
          <a:p>
            <a:pPr marL="285750" indent="-285750">
              <a:lnSpc>
                <a:spcPct val="170000"/>
              </a:lnSpc>
              <a:spcAft>
                <a:spcPts val="0"/>
              </a:spcAft>
              <a:buFont typeface="Wingdings" pitchFamily="2" charset="2"/>
              <a:buChar char="§"/>
            </a:pPr>
            <a:r>
              <a:rPr lang="da-DK" b="1" dirty="0">
                <a:solidFill>
                  <a:srgbClr val="54B151"/>
                </a:solidFill>
                <a:ea typeface="Times New Roman" panose="02020603050405020304" pitchFamily="18" charset="0"/>
              </a:rPr>
              <a:t>Kompetencer</a:t>
            </a:r>
            <a:r>
              <a:rPr lang="da-DK" dirty="0">
                <a:solidFill>
                  <a:srgbClr val="000000"/>
                </a:solidFill>
                <a:ea typeface="Times New Roman" panose="02020603050405020304" pitchFamily="18" charset="0"/>
              </a:rPr>
              <a:t>: Hvilke relevante, dokumenterede erfaringer, kompetencer og værktøjer, kan lederen sætte frem “på hylderne” der understøtter #1?</a:t>
            </a:r>
            <a:endParaRPr lang="da-DK" dirty="0">
              <a:ea typeface="Times New Roman" panose="02020603050405020304" pitchFamily="18" charset="0"/>
            </a:endParaRPr>
          </a:p>
          <a:p>
            <a:pPr marL="285750" indent="-285750">
              <a:lnSpc>
                <a:spcPct val="170000"/>
              </a:lnSpc>
              <a:spcAft>
                <a:spcPts val="0"/>
              </a:spcAft>
              <a:buFont typeface="Wingdings" pitchFamily="2" charset="2"/>
              <a:buChar char="§"/>
            </a:pPr>
            <a:r>
              <a:rPr lang="da-DK" b="1" dirty="0">
                <a:solidFill>
                  <a:srgbClr val="54B151"/>
                </a:solidFill>
                <a:ea typeface="Times New Roman" panose="02020603050405020304" pitchFamily="18" charset="0"/>
              </a:rPr>
              <a:t>Problemløsninger</a:t>
            </a:r>
            <a:r>
              <a:rPr lang="da-DK" dirty="0">
                <a:solidFill>
                  <a:srgbClr val="000000"/>
                </a:solidFill>
                <a:ea typeface="Times New Roman" panose="02020603050405020304" pitchFamily="18" charset="0"/>
              </a:rPr>
              <a:t>: Hvilke af de problemer virksomheden har, kan lederen helt konkret afhjælpe for den virksomhed hun søger job hos?</a:t>
            </a:r>
            <a:endParaRPr lang="da-DK" dirty="0">
              <a:ea typeface="Times New Roman" panose="02020603050405020304" pitchFamily="18" charset="0"/>
            </a:endParaRPr>
          </a:p>
          <a:p>
            <a:pPr>
              <a:lnSpc>
                <a:spcPct val="170000"/>
              </a:lnSpc>
              <a:spcAft>
                <a:spcPts val="0"/>
              </a:spcAft>
            </a:pPr>
            <a:r>
              <a:rPr lang="da-DK" dirty="0">
                <a:solidFill>
                  <a:srgbClr val="000000"/>
                </a:solidFill>
                <a:latin typeface="Times New Roman" panose="02020603050405020304" pitchFamily="18" charset="0"/>
                <a:ea typeface="Times New Roman" panose="02020603050405020304" pitchFamily="18" charset="0"/>
              </a:rPr>
              <a:t> </a:t>
            </a:r>
            <a:r>
              <a:rPr lang="da-DK" sz="1800" b="1" dirty="0">
                <a:ea typeface="Times New Roman" panose="02020603050405020304" pitchFamily="18" charset="0"/>
              </a:rPr>
              <a:t>Forståelse af virksomhedernes behov udefra ind:</a:t>
            </a:r>
          </a:p>
          <a:p>
            <a:pPr marL="285750" indent="-285750">
              <a:lnSpc>
                <a:spcPct val="170000"/>
              </a:lnSpc>
              <a:spcAft>
                <a:spcPts val="0"/>
              </a:spcAft>
              <a:buFont typeface="Wingdings" pitchFamily="2" charset="2"/>
              <a:buChar char="§"/>
            </a:pPr>
            <a:r>
              <a:rPr lang="da-DK" b="1" dirty="0">
                <a:solidFill>
                  <a:srgbClr val="54B151"/>
                </a:solidFill>
                <a:ea typeface="Times New Roman" panose="02020603050405020304" pitchFamily="18" charset="0"/>
              </a:rPr>
              <a:t>Konkrete opgaver/jobs</a:t>
            </a:r>
            <a:r>
              <a:rPr lang="da-DK" dirty="0">
                <a:solidFill>
                  <a:srgbClr val="000000"/>
                </a:solidFill>
                <a:ea typeface="Times New Roman" panose="02020603050405020304" pitchFamily="18" charset="0"/>
              </a:rPr>
              <a:t>: Hvilke konkrete jobs/opgaver skal virksomhederne have løst: Ledelse, salg, markedsføring, økonomi, CSR, strategi, produktion m.m.</a:t>
            </a:r>
            <a:endParaRPr lang="da-DK" dirty="0">
              <a:ea typeface="Times New Roman" panose="02020603050405020304" pitchFamily="18" charset="0"/>
            </a:endParaRPr>
          </a:p>
          <a:p>
            <a:pPr marL="285750" indent="-285750">
              <a:lnSpc>
                <a:spcPct val="170000"/>
              </a:lnSpc>
              <a:spcAft>
                <a:spcPts val="0"/>
              </a:spcAft>
              <a:buFont typeface="Wingdings" pitchFamily="2" charset="2"/>
              <a:buChar char="§"/>
            </a:pPr>
            <a:r>
              <a:rPr lang="da-DK" b="1" dirty="0">
                <a:solidFill>
                  <a:srgbClr val="54B151"/>
                </a:solidFill>
                <a:ea typeface="Times New Roman" panose="02020603050405020304" pitchFamily="18" charset="0"/>
              </a:rPr>
              <a:t>Hvilke ”</a:t>
            </a:r>
            <a:r>
              <a:rPr lang="da-DK" b="1" i="1" dirty="0">
                <a:solidFill>
                  <a:srgbClr val="54B151"/>
                </a:solidFill>
                <a:ea typeface="Times New Roman" panose="02020603050405020304" pitchFamily="18" charset="0"/>
              </a:rPr>
              <a:t>pain ponts</a:t>
            </a:r>
            <a:r>
              <a:rPr lang="da-DK" b="1" dirty="0">
                <a:solidFill>
                  <a:srgbClr val="54B151"/>
                </a:solidFill>
                <a:ea typeface="Times New Roman" panose="02020603050405020304" pitchFamily="18" charset="0"/>
              </a:rPr>
              <a:t>”</a:t>
            </a:r>
            <a:r>
              <a:rPr lang="da-DK" b="1" dirty="0">
                <a:solidFill>
                  <a:srgbClr val="00B050"/>
                </a:solidFill>
                <a:ea typeface="Times New Roman" panose="02020603050405020304" pitchFamily="18" charset="0"/>
              </a:rPr>
              <a:t> </a:t>
            </a:r>
            <a:r>
              <a:rPr lang="da-DK" dirty="0">
                <a:solidFill>
                  <a:srgbClr val="000000"/>
                </a:solidFill>
                <a:ea typeface="Times New Roman" panose="02020603050405020304" pitchFamily="18" charset="0"/>
              </a:rPr>
              <a:t>har virksomheden? Eks.: De har behov for udvikling af nye forretningsmodeller, behov for et kulturskifte, organisatoriske udfordringer, økonomiske udfordringer osv.</a:t>
            </a:r>
            <a:endParaRPr lang="da-DK" dirty="0">
              <a:ea typeface="Times New Roman" panose="02020603050405020304" pitchFamily="18" charset="0"/>
            </a:endParaRPr>
          </a:p>
          <a:p>
            <a:pPr marL="285750" indent="-285750">
              <a:lnSpc>
                <a:spcPct val="170000"/>
              </a:lnSpc>
              <a:spcAft>
                <a:spcPts val="0"/>
              </a:spcAft>
              <a:buFont typeface="Wingdings" pitchFamily="2" charset="2"/>
              <a:buChar char="§"/>
            </a:pPr>
            <a:r>
              <a:rPr lang="da-DK" b="1" dirty="0">
                <a:solidFill>
                  <a:srgbClr val="54B151"/>
                </a:solidFill>
                <a:ea typeface="Times New Roman" panose="02020603050405020304" pitchFamily="18" charset="0"/>
              </a:rPr>
              <a:t>Gevinster</a:t>
            </a:r>
            <a:r>
              <a:rPr lang="da-DK" b="1" dirty="0">
                <a:solidFill>
                  <a:srgbClr val="00B050"/>
                </a:solidFill>
                <a:ea typeface="Times New Roman" panose="02020603050405020304" pitchFamily="18" charset="0"/>
              </a:rPr>
              <a:t>:</a:t>
            </a:r>
            <a:r>
              <a:rPr lang="da-DK" dirty="0">
                <a:solidFill>
                  <a:srgbClr val="000000"/>
                </a:solidFill>
                <a:ea typeface="Times New Roman" panose="02020603050405020304" pitchFamily="18" charset="0"/>
              </a:rPr>
              <a:t> Hvilke fordele (løste problemer) vil virksomheden få ved at “købe” lederen?</a:t>
            </a:r>
            <a:endParaRPr lang="da-DK" dirty="0"/>
          </a:p>
        </p:txBody>
      </p:sp>
      <p:sp>
        <p:nvSpPr>
          <p:cNvPr id="2" name="Titel 1">
            <a:extLst>
              <a:ext uri="{FF2B5EF4-FFF2-40B4-BE49-F238E27FC236}">
                <a16:creationId xmlns:a16="http://schemas.microsoft.com/office/drawing/2014/main" id="{D377AC8D-7DA8-D142-8793-213DD9C4D6F8}"/>
              </a:ext>
            </a:extLst>
          </p:cNvPr>
          <p:cNvSpPr>
            <a:spLocks noGrp="1"/>
          </p:cNvSpPr>
          <p:nvPr>
            <p:ph type="title"/>
          </p:nvPr>
        </p:nvSpPr>
        <p:spPr/>
        <p:txBody>
          <a:bodyPr>
            <a:noAutofit/>
          </a:bodyPr>
          <a:lstStyle/>
          <a:p>
            <a:r>
              <a:rPr lang="da-DK" b="1" dirty="0">
                <a:latin typeface="+mn-lt"/>
                <a:ea typeface="Times New Roman" panose="02020603050405020304" pitchFamily="18" charset="0"/>
                <a:cs typeface="Times New Roman" panose="02020603050405020304" pitchFamily="18" charset="0"/>
              </a:rPr>
              <a:t>Outplacement</a:t>
            </a:r>
            <a:endParaRPr lang="da-DK" dirty="0">
              <a:latin typeface="+mn-lt"/>
              <a:cs typeface="Times New Roman" panose="02020603050405020304" pitchFamily="18" charset="0"/>
            </a:endParaRPr>
          </a:p>
        </p:txBody>
      </p:sp>
      <p:sp>
        <p:nvSpPr>
          <p:cNvPr id="4" name="Rectangle 2">
            <a:extLst>
              <a:ext uri="{FF2B5EF4-FFF2-40B4-BE49-F238E27FC236}">
                <a16:creationId xmlns:a16="http://schemas.microsoft.com/office/drawing/2014/main" id="{39732FCC-EBFA-E94D-9B7C-EC98AD99EAEC}"/>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a:p>
        </p:txBody>
      </p:sp>
      <p:pic>
        <p:nvPicPr>
          <p:cNvPr id="11" name="Billede 10">
            <a:extLst>
              <a:ext uri="{FF2B5EF4-FFF2-40B4-BE49-F238E27FC236}">
                <a16:creationId xmlns:a16="http://schemas.microsoft.com/office/drawing/2014/main" id="{C64227F3-014F-2F4B-AF95-511F575A6A55}"/>
              </a:ext>
            </a:extLst>
          </p:cNvPr>
          <p:cNvPicPr>
            <a:picLocks noChangeAspect="1"/>
          </p:cNvPicPr>
          <p:nvPr/>
        </p:nvPicPr>
        <p:blipFill>
          <a:blip r:embed="rId2"/>
          <a:stretch>
            <a:fillRect/>
          </a:stretch>
        </p:blipFill>
        <p:spPr>
          <a:xfrm>
            <a:off x="6425852" y="3937510"/>
            <a:ext cx="4616762" cy="2256267"/>
          </a:xfrm>
          <a:prstGeom prst="rect">
            <a:avLst/>
          </a:prstGeom>
        </p:spPr>
      </p:pic>
      <p:pic>
        <p:nvPicPr>
          <p:cNvPr id="16" name="Billede 15">
            <a:extLst>
              <a:ext uri="{FF2B5EF4-FFF2-40B4-BE49-F238E27FC236}">
                <a16:creationId xmlns:a16="http://schemas.microsoft.com/office/drawing/2014/main" id="{2BA5CCF7-60E1-614B-9EE2-FDD06461A515}"/>
              </a:ext>
            </a:extLst>
          </p:cNvPr>
          <p:cNvPicPr>
            <a:picLocks noChangeAspect="1"/>
          </p:cNvPicPr>
          <p:nvPr/>
        </p:nvPicPr>
        <p:blipFill>
          <a:blip r:embed="rId3"/>
          <a:stretch>
            <a:fillRect/>
          </a:stretch>
        </p:blipFill>
        <p:spPr>
          <a:xfrm>
            <a:off x="6796484" y="646243"/>
            <a:ext cx="3875497" cy="2632230"/>
          </a:xfrm>
          <a:prstGeom prst="rect">
            <a:avLst/>
          </a:prstGeom>
        </p:spPr>
      </p:pic>
      <p:sp>
        <p:nvSpPr>
          <p:cNvPr id="17" name="Tekstfelt 16">
            <a:extLst>
              <a:ext uri="{FF2B5EF4-FFF2-40B4-BE49-F238E27FC236}">
                <a16:creationId xmlns:a16="http://schemas.microsoft.com/office/drawing/2014/main" id="{4B721DAC-C91A-F047-B560-74FFB46CCC4A}"/>
              </a:ext>
            </a:extLst>
          </p:cNvPr>
          <p:cNvSpPr txBox="1"/>
          <p:nvPr/>
        </p:nvSpPr>
        <p:spPr>
          <a:xfrm rot="5400000">
            <a:off x="10720749" y="1700082"/>
            <a:ext cx="1539204" cy="461665"/>
          </a:xfrm>
          <a:prstGeom prst="rect">
            <a:avLst/>
          </a:prstGeom>
          <a:noFill/>
        </p:spPr>
        <p:txBody>
          <a:bodyPr wrap="none" rtlCol="0">
            <a:spAutoFit/>
          </a:bodyPr>
          <a:lstStyle/>
          <a:p>
            <a:r>
              <a:rPr lang="da-DK" sz="2400" b="1" dirty="0">
                <a:solidFill>
                  <a:srgbClr val="00B050"/>
                </a:solidFill>
              </a:rPr>
              <a:t>AMBITION</a:t>
            </a:r>
          </a:p>
        </p:txBody>
      </p:sp>
      <p:sp>
        <p:nvSpPr>
          <p:cNvPr id="49" name="Tekstfelt 48">
            <a:extLst>
              <a:ext uri="{FF2B5EF4-FFF2-40B4-BE49-F238E27FC236}">
                <a16:creationId xmlns:a16="http://schemas.microsoft.com/office/drawing/2014/main" id="{F217E136-63D6-CA4D-9230-8394F50044E4}"/>
              </a:ext>
            </a:extLst>
          </p:cNvPr>
          <p:cNvSpPr txBox="1"/>
          <p:nvPr/>
        </p:nvSpPr>
        <p:spPr>
          <a:xfrm rot="5400000">
            <a:off x="10795035" y="4797557"/>
            <a:ext cx="1390637" cy="461665"/>
          </a:xfrm>
          <a:prstGeom prst="rect">
            <a:avLst/>
          </a:prstGeom>
          <a:noFill/>
        </p:spPr>
        <p:txBody>
          <a:bodyPr wrap="none" rtlCol="0">
            <a:spAutoFit/>
          </a:bodyPr>
          <a:lstStyle/>
          <a:p>
            <a:r>
              <a:rPr lang="da-DK" sz="2400" b="1" dirty="0">
                <a:solidFill>
                  <a:srgbClr val="00B050"/>
                </a:solidFill>
              </a:rPr>
              <a:t>STRATEGI</a:t>
            </a:r>
          </a:p>
        </p:txBody>
      </p:sp>
    </p:spTree>
    <p:extLst>
      <p:ext uri="{BB962C8B-B14F-4D97-AF65-F5344CB8AC3E}">
        <p14:creationId xmlns:p14="http://schemas.microsoft.com/office/powerpoint/2010/main" val="2140202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lede 10">
            <a:extLst>
              <a:ext uri="{FF2B5EF4-FFF2-40B4-BE49-F238E27FC236}">
                <a16:creationId xmlns:a16="http://schemas.microsoft.com/office/drawing/2014/main" id="{B538940E-DD26-0F41-A2AA-1BEAAA70E4EA}"/>
              </a:ext>
            </a:extLst>
          </p:cNvPr>
          <p:cNvPicPr>
            <a:picLocks noChangeAspect="1"/>
          </p:cNvPicPr>
          <p:nvPr/>
        </p:nvPicPr>
        <p:blipFill rotWithShape="1">
          <a:blip r:embed="rId2">
            <a:alphaModFix amt="54000"/>
          </a:blip>
          <a:srcRect l="4535"/>
          <a:stretch/>
        </p:blipFill>
        <p:spPr>
          <a:xfrm>
            <a:off x="6200384" y="2063501"/>
            <a:ext cx="4707418" cy="3961518"/>
          </a:xfrm>
          <a:prstGeom prst="rect">
            <a:avLst/>
          </a:prstGeom>
          <a:effectLst/>
        </p:spPr>
      </p:pic>
      <p:sp>
        <p:nvSpPr>
          <p:cNvPr id="3" name="Title 2">
            <a:extLst>
              <a:ext uri="{FF2B5EF4-FFF2-40B4-BE49-F238E27FC236}">
                <a16:creationId xmlns:a16="http://schemas.microsoft.com/office/drawing/2014/main" id="{1491DAF9-68DF-4F2C-A9C3-8DA7AAA0577E}"/>
              </a:ext>
            </a:extLst>
          </p:cNvPr>
          <p:cNvSpPr>
            <a:spLocks noGrp="1"/>
          </p:cNvSpPr>
          <p:nvPr>
            <p:ph type="title"/>
          </p:nvPr>
        </p:nvSpPr>
        <p:spPr/>
        <p:txBody>
          <a:bodyPr/>
          <a:lstStyle/>
          <a:p>
            <a:r>
              <a:rPr lang="da-DK" dirty="0"/>
              <a:t>Ledersparring</a:t>
            </a:r>
          </a:p>
        </p:txBody>
      </p:sp>
      <p:sp>
        <p:nvSpPr>
          <p:cNvPr id="4" name="Text Placeholder 3">
            <a:extLst>
              <a:ext uri="{FF2B5EF4-FFF2-40B4-BE49-F238E27FC236}">
                <a16:creationId xmlns:a16="http://schemas.microsoft.com/office/drawing/2014/main" id="{A3CF931F-36D6-4A17-9899-2F614BE4CE64}"/>
              </a:ext>
            </a:extLst>
          </p:cNvPr>
          <p:cNvSpPr>
            <a:spLocks noGrp="1"/>
          </p:cNvSpPr>
          <p:nvPr>
            <p:ph type="body" sz="half" idx="2"/>
          </p:nvPr>
        </p:nvSpPr>
        <p:spPr/>
        <p:txBody>
          <a:bodyPr>
            <a:noAutofit/>
          </a:bodyPr>
          <a:lstStyle/>
          <a:p>
            <a:pPr>
              <a:spcAft>
                <a:spcPts val="0"/>
              </a:spcAft>
            </a:pPr>
            <a:r>
              <a:rPr lang="da-DK" sz="1100" dirty="0">
                <a:ea typeface="Times New Roman" panose="02020603050405020304" pitchFamily="18" charset="0"/>
              </a:rPr>
              <a:t>Ledersparring hos RäForm følger ikke nogen fastlagt proces da alle ledere og deres udfordringer er individuelle. </a:t>
            </a:r>
          </a:p>
          <a:p>
            <a:pPr>
              <a:spcAft>
                <a:spcPts val="0"/>
              </a:spcAft>
            </a:pPr>
            <a:r>
              <a:rPr lang="da-DK" sz="1100" dirty="0">
                <a:ea typeface="Times New Roman" panose="02020603050405020304" pitchFamily="18" charset="0"/>
              </a:rPr>
              <a:t>Vi forholder os gerne konkret til strategiske, organisatoriske og ledelsesmæssige udfordringer, men drøfter også gerne mulige løsningsrum på personlige udfordringer i leder-livet. </a:t>
            </a:r>
          </a:p>
          <a:p>
            <a:pPr>
              <a:spcAft>
                <a:spcPts val="0"/>
              </a:spcAft>
            </a:pPr>
            <a:r>
              <a:rPr lang="da-DK" sz="1100" dirty="0">
                <a:ea typeface="Times New Roman" panose="02020603050405020304" pitchFamily="18" charset="0"/>
              </a:rPr>
              <a:t>RäForm’s ledersparring er hverken coaching eller erhvervspsykologi. Det er reel dialogbaseret sparring og rådgivning, hvor vi med fokus på en dyb forståelse af lederens mål og ambitioner, </a:t>
            </a:r>
            <a:r>
              <a:rPr lang="da-DK" sz="1100" b="1" dirty="0">
                <a:solidFill>
                  <a:schemeClr val="accent6">
                    <a:lumMod val="50000"/>
                  </a:schemeClr>
                </a:solidFill>
                <a:ea typeface="Times New Roman" panose="02020603050405020304" pitchFamily="18" charset="0"/>
              </a:rPr>
              <a:t>samskaber</a:t>
            </a:r>
            <a:r>
              <a:rPr lang="da-DK" sz="1100" dirty="0">
                <a:ea typeface="Times New Roman" panose="02020603050405020304" pitchFamily="18" charset="0"/>
              </a:rPr>
              <a:t> løsninger på prioritererede ledelsesudfordringer.</a:t>
            </a:r>
          </a:p>
          <a:p>
            <a:pPr lvl="0">
              <a:spcAft>
                <a:spcPts val="0"/>
              </a:spcAft>
            </a:pPr>
            <a:r>
              <a:rPr lang="da-DK" sz="1100" b="1" dirty="0"/>
              <a:t>Hvad får ledere ud af sparring med RäForm</a:t>
            </a:r>
            <a:endParaRPr lang="da-DK" sz="1100" dirty="0">
              <a:ea typeface="Times New Roman" panose="02020603050405020304" pitchFamily="18" charset="0"/>
            </a:endParaRPr>
          </a:p>
          <a:p>
            <a:pPr marL="342900" lvl="0" indent="-342900">
              <a:spcAft>
                <a:spcPts val="0"/>
              </a:spcAft>
              <a:buFont typeface="Wingdings" pitchFamily="2" charset="2"/>
              <a:buChar char=""/>
            </a:pPr>
            <a:r>
              <a:rPr lang="da-DK" sz="1100" dirty="0">
                <a:ea typeface="Times New Roman" panose="02020603050405020304" pitchFamily="18" charset="0"/>
              </a:rPr>
              <a:t>Forbedret performance og resultater</a:t>
            </a:r>
          </a:p>
          <a:p>
            <a:pPr marL="342900" lvl="0" indent="-342900">
              <a:spcAft>
                <a:spcPts val="0"/>
              </a:spcAft>
              <a:buFont typeface="Wingdings" pitchFamily="2" charset="2"/>
              <a:buChar char=""/>
            </a:pPr>
            <a:r>
              <a:rPr lang="da-DK" sz="1100" dirty="0">
                <a:ea typeface="Times New Roman" panose="02020603050405020304" pitchFamily="18" charset="0"/>
              </a:rPr>
              <a:t>Personlig udvikling, nye kompetencer, selvindsigt, merforståelse, gennemslagskraft og rolleafklaring</a:t>
            </a:r>
          </a:p>
          <a:p>
            <a:pPr marL="342900" lvl="0" indent="-342900">
              <a:spcAft>
                <a:spcPts val="0"/>
              </a:spcAft>
              <a:buFont typeface="Wingdings" pitchFamily="2" charset="2"/>
              <a:buChar char=""/>
            </a:pPr>
            <a:r>
              <a:rPr lang="da-DK" sz="1100" dirty="0">
                <a:ea typeface="Times New Roman" panose="02020603050405020304" pitchFamily="18" charset="0"/>
              </a:rPr>
              <a:t>Trivsel og balance i krydsfeltet mellem arbejdsliv og fritidsliv </a:t>
            </a:r>
          </a:p>
          <a:p>
            <a:pPr marL="342900" lvl="0" indent="-342900">
              <a:spcAft>
                <a:spcPts val="0"/>
              </a:spcAft>
              <a:buFont typeface="Wingdings" pitchFamily="2" charset="2"/>
              <a:buChar char=""/>
            </a:pPr>
            <a:r>
              <a:rPr lang="da-DK" sz="1100" dirty="0">
                <a:ea typeface="Times New Roman" panose="02020603050405020304" pitchFamily="18" charset="0"/>
              </a:rPr>
              <a:t>Innovation og udvikling af forretningen, kerneopgaverne, visionerne eller ledelsesarbejdet</a:t>
            </a:r>
          </a:p>
          <a:p>
            <a:pPr marL="342900" lvl="0" indent="-342900">
              <a:spcAft>
                <a:spcPts val="0"/>
              </a:spcAft>
              <a:buFont typeface="Wingdings" pitchFamily="2" charset="2"/>
              <a:buChar char=""/>
            </a:pPr>
            <a:r>
              <a:rPr lang="da-DK" sz="1100" dirty="0">
                <a:ea typeface="Times New Roman" panose="02020603050405020304" pitchFamily="18" charset="0"/>
              </a:rPr>
              <a:t>Udvikling og optimering af ledelse og samarbejdet på tværs af organisationen</a:t>
            </a:r>
          </a:p>
          <a:p>
            <a:pPr marL="342900" lvl="0" indent="-342900">
              <a:spcAft>
                <a:spcPts val="0"/>
              </a:spcAft>
              <a:buFont typeface="Wingdings" pitchFamily="2" charset="2"/>
              <a:buChar char=""/>
            </a:pPr>
            <a:r>
              <a:rPr lang="da-DK" sz="1100" dirty="0">
                <a:ea typeface="Times New Roman" panose="02020603050405020304" pitchFamily="18" charset="0"/>
              </a:rPr>
              <a:t>Løsninger på et konkrete og aktuelle problemer</a:t>
            </a:r>
          </a:p>
          <a:p>
            <a:pPr>
              <a:spcAft>
                <a:spcPts val="0"/>
              </a:spcAft>
            </a:pPr>
            <a:endParaRPr lang="da-DK" sz="1100" dirty="0">
              <a:ea typeface="Times New Roman" panose="02020603050405020304" pitchFamily="18" charset="0"/>
            </a:endParaRPr>
          </a:p>
          <a:p>
            <a:endParaRPr lang="da-DK" sz="1100" dirty="0"/>
          </a:p>
        </p:txBody>
      </p:sp>
      <p:pic>
        <p:nvPicPr>
          <p:cNvPr id="10" name="Picture Placeholder 9" descr="A picture containing drawing, computer&#10;&#10;Description automatically generated">
            <a:extLst>
              <a:ext uri="{FF2B5EF4-FFF2-40B4-BE49-F238E27FC236}">
                <a16:creationId xmlns:a16="http://schemas.microsoft.com/office/drawing/2014/main" id="{F3870019-0C81-46A2-841F-A79CD52057BF}"/>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494" r="30494"/>
          <a:stretch>
            <a:fillRect/>
          </a:stretch>
        </p:blipFill>
        <p:spPr/>
      </p:pic>
    </p:spTree>
    <p:extLst>
      <p:ext uri="{BB962C8B-B14F-4D97-AF65-F5344CB8AC3E}">
        <p14:creationId xmlns:p14="http://schemas.microsoft.com/office/powerpoint/2010/main" val="3970626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Billede 37">
            <a:extLst>
              <a:ext uri="{FF2B5EF4-FFF2-40B4-BE49-F238E27FC236}">
                <a16:creationId xmlns:a16="http://schemas.microsoft.com/office/drawing/2014/main" id="{E68CC308-023B-2646-AED4-AF21DEBD56DD}"/>
              </a:ext>
            </a:extLst>
          </p:cNvPr>
          <p:cNvPicPr>
            <a:picLocks noChangeAspect="1"/>
          </p:cNvPicPr>
          <p:nvPr/>
        </p:nvPicPr>
        <p:blipFill>
          <a:blip r:embed="rId2"/>
          <a:stretch>
            <a:fillRect/>
          </a:stretch>
        </p:blipFill>
        <p:spPr>
          <a:xfrm>
            <a:off x="1521258" y="1868275"/>
            <a:ext cx="8799437" cy="2986754"/>
          </a:xfrm>
          <a:prstGeom prst="rect">
            <a:avLst/>
          </a:prstGeom>
        </p:spPr>
      </p:pic>
      <p:sp>
        <p:nvSpPr>
          <p:cNvPr id="3" name="Title 2">
            <a:extLst>
              <a:ext uri="{FF2B5EF4-FFF2-40B4-BE49-F238E27FC236}">
                <a16:creationId xmlns:a16="http://schemas.microsoft.com/office/drawing/2014/main" id="{20D5AAC9-2491-4440-9DD7-EA250D0530B2}"/>
              </a:ext>
            </a:extLst>
          </p:cNvPr>
          <p:cNvSpPr>
            <a:spLocks noGrp="1"/>
          </p:cNvSpPr>
          <p:nvPr>
            <p:ph type="title"/>
          </p:nvPr>
        </p:nvSpPr>
        <p:spPr/>
        <p:txBody>
          <a:bodyPr>
            <a:normAutofit/>
          </a:bodyPr>
          <a:lstStyle/>
          <a:p>
            <a:r>
              <a:rPr lang="da-DK" dirty="0"/>
              <a:t>Innovation &amp; Strategi </a:t>
            </a:r>
            <a:endParaRPr lang="en-DK" dirty="0"/>
          </a:p>
        </p:txBody>
      </p:sp>
      <p:sp>
        <p:nvSpPr>
          <p:cNvPr id="4" name="Text Placeholder 3">
            <a:extLst>
              <a:ext uri="{FF2B5EF4-FFF2-40B4-BE49-F238E27FC236}">
                <a16:creationId xmlns:a16="http://schemas.microsoft.com/office/drawing/2014/main" id="{4B3FE050-10BF-4D97-BC25-C62266F6812C}"/>
              </a:ext>
            </a:extLst>
          </p:cNvPr>
          <p:cNvSpPr>
            <a:spLocks noGrp="1"/>
          </p:cNvSpPr>
          <p:nvPr>
            <p:ph type="body" sz="half" idx="2"/>
          </p:nvPr>
        </p:nvSpPr>
        <p:spPr/>
        <p:txBody>
          <a:bodyPr/>
          <a:lstStyle/>
          <a:p>
            <a:endParaRPr lang="en-DK"/>
          </a:p>
        </p:txBody>
      </p:sp>
      <p:pic>
        <p:nvPicPr>
          <p:cNvPr id="6" name="Picture 5" descr="A close up of a logo&#10;&#10;Description automatically generated">
            <a:extLst>
              <a:ext uri="{FF2B5EF4-FFF2-40B4-BE49-F238E27FC236}">
                <a16:creationId xmlns:a16="http://schemas.microsoft.com/office/drawing/2014/main" id="{9992FA93-9B4A-41BC-B8C7-CCEE2E8B45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7798" y="0"/>
            <a:ext cx="5569388" cy="2784694"/>
          </a:xfrm>
          <a:prstGeom prst="rect">
            <a:avLst/>
          </a:prstGeom>
        </p:spPr>
      </p:pic>
    </p:spTree>
    <p:extLst>
      <p:ext uri="{BB962C8B-B14F-4D97-AF65-F5344CB8AC3E}">
        <p14:creationId xmlns:p14="http://schemas.microsoft.com/office/powerpoint/2010/main" val="3093142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182825-7F62-4E96-952C-FF3E94EFA021}"/>
              </a:ext>
            </a:extLst>
          </p:cNvPr>
          <p:cNvSpPr>
            <a:spLocks noGrp="1"/>
          </p:cNvSpPr>
          <p:nvPr>
            <p:ph type="title"/>
          </p:nvPr>
        </p:nvSpPr>
        <p:spPr/>
        <p:txBody>
          <a:bodyPr/>
          <a:lstStyle/>
          <a:p>
            <a:r>
              <a:rPr lang="da-DK" dirty="0"/>
              <a:t>Bæredygtige Partnerskaber</a:t>
            </a:r>
          </a:p>
        </p:txBody>
      </p:sp>
      <p:sp>
        <p:nvSpPr>
          <p:cNvPr id="6" name="Text Placeholder 5">
            <a:extLst>
              <a:ext uri="{FF2B5EF4-FFF2-40B4-BE49-F238E27FC236}">
                <a16:creationId xmlns:a16="http://schemas.microsoft.com/office/drawing/2014/main" id="{925A9481-DB29-4884-98A7-A7C1D8E291DD}"/>
              </a:ext>
            </a:extLst>
          </p:cNvPr>
          <p:cNvSpPr>
            <a:spLocks noGrp="1"/>
          </p:cNvSpPr>
          <p:nvPr>
            <p:ph type="body" sz="half" idx="2"/>
          </p:nvPr>
        </p:nvSpPr>
        <p:spPr>
          <a:xfrm>
            <a:off x="836612" y="2133600"/>
            <a:ext cx="4881436" cy="4053840"/>
          </a:xfrm>
        </p:spPr>
        <p:txBody>
          <a:bodyPr>
            <a:normAutofit fontScale="92500"/>
          </a:bodyPr>
          <a:lstStyle/>
          <a:p>
            <a:pPr>
              <a:lnSpc>
                <a:spcPct val="150000"/>
              </a:lnSpc>
              <a:spcAft>
                <a:spcPts val="0"/>
              </a:spcAft>
            </a:pPr>
            <a:r>
              <a:rPr lang="da-DK" sz="1400" b="1" dirty="0">
                <a:ea typeface="Times New Roman" panose="02020603050405020304" pitchFamily="18" charset="0"/>
              </a:rPr>
              <a:t>Rådgivning om værdiskabelse i samarbejdet mellem kommercielle virksomheder og NGO-sektoren</a:t>
            </a:r>
            <a:endParaRPr lang="da-DK" sz="1400" dirty="0">
              <a:ea typeface="Times New Roman" panose="02020603050405020304" pitchFamily="18" charset="0"/>
            </a:endParaRPr>
          </a:p>
          <a:p>
            <a:pPr>
              <a:lnSpc>
                <a:spcPct val="150000"/>
              </a:lnSpc>
              <a:spcAft>
                <a:spcPts val="0"/>
              </a:spcAft>
            </a:pPr>
            <a:r>
              <a:rPr lang="da-DK" sz="1400" dirty="0">
                <a:ea typeface="Times New Roman" panose="02020603050405020304" pitchFamily="18" charset="0"/>
              </a:rPr>
              <a:t>Det langsigtede arbejde med udvikling af strategier omkring CSR, klima, bæredygtighed og FN’s verdensmål bliver vigtigere og vigtigere for danske ledere og virksomheder. Både når det handler om at tiltrække de rigtige medarbejdere og når det handler om at skabe vækst og udvikling på top- og bundlinje. </a:t>
            </a:r>
          </a:p>
          <a:p>
            <a:pPr>
              <a:lnSpc>
                <a:spcPct val="150000"/>
              </a:lnSpc>
              <a:spcAft>
                <a:spcPts val="0"/>
              </a:spcAft>
            </a:pPr>
            <a:r>
              <a:rPr lang="da-DK" sz="1400" dirty="0">
                <a:ea typeface="Times New Roman" panose="02020603050405020304" pitchFamily="18" charset="0"/>
              </a:rPr>
              <a:t>Kommercielle virksomheder søger at derfor etablere partnerskaber med NGO sektoren. Men, det er udfordrende at bygge en autentisk værdibaseret strategi, der både skaber vækst på toplinjen og samtidig styrker virksomhedens sociale profil og bidrager positivt til CSR bundlinjen. </a:t>
            </a:r>
          </a:p>
        </p:txBody>
      </p:sp>
      <p:pic>
        <p:nvPicPr>
          <p:cNvPr id="12" name="Billede 6">
            <a:extLst>
              <a:ext uri="{FF2B5EF4-FFF2-40B4-BE49-F238E27FC236}">
                <a16:creationId xmlns:a16="http://schemas.microsoft.com/office/drawing/2014/main" id="{76DC3270-9721-4ED2-910F-14895CF519CD}"/>
              </a:ext>
            </a:extLst>
          </p:cNvPr>
          <p:cNvPicPr>
            <a:picLocks noChangeAspect="1"/>
          </p:cNvPicPr>
          <p:nvPr/>
        </p:nvPicPr>
        <p:blipFill>
          <a:blip r:embed="rId2"/>
          <a:stretch>
            <a:fillRect/>
          </a:stretch>
        </p:blipFill>
        <p:spPr>
          <a:xfrm>
            <a:off x="6042660" y="1395314"/>
            <a:ext cx="6202680" cy="4132079"/>
          </a:xfrm>
          <a:prstGeom prst="rect">
            <a:avLst/>
          </a:prstGeom>
        </p:spPr>
      </p:pic>
      <p:sp>
        <p:nvSpPr>
          <p:cNvPr id="17" name="Picture Placeholder 16">
            <a:extLst>
              <a:ext uri="{FF2B5EF4-FFF2-40B4-BE49-F238E27FC236}">
                <a16:creationId xmlns:a16="http://schemas.microsoft.com/office/drawing/2014/main" id="{27CD348C-6FE4-48D9-B831-4BD3385B187F}"/>
              </a:ext>
            </a:extLst>
          </p:cNvPr>
          <p:cNvSpPr>
            <a:spLocks noGrp="1"/>
          </p:cNvSpPr>
          <p:nvPr>
            <p:ph type="pic" sz="quarter" idx="13"/>
          </p:nvPr>
        </p:nvSpPr>
        <p:spPr>
          <a:xfrm>
            <a:off x="6096000" y="0"/>
            <a:ext cx="6096000" cy="6858000"/>
          </a:xfrm>
        </p:spPr>
      </p:sp>
    </p:spTree>
    <p:extLst>
      <p:ext uri="{BB962C8B-B14F-4D97-AF65-F5344CB8AC3E}">
        <p14:creationId xmlns:p14="http://schemas.microsoft.com/office/powerpoint/2010/main" val="496167720"/>
      </p:ext>
    </p:extLst>
  </p:cSld>
  <p:clrMapOvr>
    <a:masterClrMapping/>
  </p:clrMapOvr>
</p:sld>
</file>

<file path=ppt/theme/theme1.xml><?xml version="1.0" encoding="utf-8"?>
<a:theme xmlns:a="http://schemas.openxmlformats.org/drawingml/2006/main" name="RaFormTheme">
  <a:themeElements>
    <a:clrScheme name="RäForm farver">
      <a:dk1>
        <a:sysClr val="windowText" lastClr="000000"/>
      </a:dk1>
      <a:lt1>
        <a:sysClr val="window" lastClr="FFFFFF"/>
      </a:lt1>
      <a:dk2>
        <a:srgbClr val="3F735B"/>
      </a:dk2>
      <a:lt2>
        <a:srgbClr val="99BF9F"/>
      </a:lt2>
      <a:accent1>
        <a:srgbClr val="36733A"/>
      </a:accent1>
      <a:accent2>
        <a:srgbClr val="2A592D"/>
      </a:accent2>
      <a:accent3>
        <a:srgbClr val="3F735B"/>
      </a:accent3>
      <a:accent4>
        <a:srgbClr val="99BF9F"/>
      </a:accent4>
      <a:accent5>
        <a:srgbClr val="734550"/>
      </a:accent5>
      <a:accent6>
        <a:srgbClr val="8C7862"/>
      </a:accent6>
      <a:hlink>
        <a:srgbClr val="6B9FBF"/>
      </a:hlink>
      <a:folHlink>
        <a:srgbClr val="C76EAF"/>
      </a:folHlink>
    </a:clrScheme>
    <a:fontScheme name="Wellingtons Font">
      <a:majorFont>
        <a:latin typeface="TT Wellingtons"/>
        <a:ea typeface=""/>
        <a:cs typeface=""/>
      </a:majorFont>
      <a:minorFont>
        <a:latin typeface="TT Wellingtons Thi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äForm_template" id="{792D7C86-FFAB-44F0-8274-47812615A9CB}" vid="{298B1139-D4DB-4F5A-B62D-DC613227A01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RäForm_template</Template>
  <TotalTime>206</TotalTime>
  <Words>1170</Words>
  <Application>Microsoft Office PowerPoint</Application>
  <PresentationFormat>Widescreen</PresentationFormat>
  <Paragraphs>120</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TT Wellingtons Thin</vt:lpstr>
      <vt:lpstr>TT Wellingtons</vt:lpstr>
      <vt:lpstr>Arial</vt:lpstr>
      <vt:lpstr>Times New Roman</vt:lpstr>
      <vt:lpstr>Calibri</vt:lpstr>
      <vt:lpstr>Wingdings</vt:lpstr>
      <vt:lpstr>RaFormTheme</vt:lpstr>
      <vt:lpstr>PowerPoint Presentation</vt:lpstr>
      <vt:lpstr>RäForm filosofi</vt:lpstr>
      <vt:lpstr>Vi hjælper ledere til at kunne ”RäFormere” danske virksomheder på tværs af brancher.  Til gavn for medarbejdere, samfund – og ikke mindst til gavn for lederne selv. </vt:lpstr>
      <vt:lpstr>PowerPoint Presentation</vt:lpstr>
      <vt:lpstr>Kerneprodukter</vt:lpstr>
      <vt:lpstr>Outplacement</vt:lpstr>
      <vt:lpstr>Ledersparring</vt:lpstr>
      <vt:lpstr>Innovation &amp; Strategi </vt:lpstr>
      <vt:lpstr>Bæredygtige Partnerskaber</vt:lpstr>
      <vt:lpstr>PowerPoint Presentation</vt:lpstr>
      <vt:lpstr>Hvorfor RäForm</vt:lpstr>
      <vt:lpstr>Genopfind dig selv  på 180 dage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Uhdjh sjsfd hdjhfs kdhfksdjhfkj dhfsk</dc:title>
  <dc:creator>Jacob Krull (MSF)</dc:creator>
  <cp:lastModifiedBy>Jacob Krull (MSF)</cp:lastModifiedBy>
  <cp:revision>40</cp:revision>
  <dcterms:created xsi:type="dcterms:W3CDTF">2019-10-07T11:19:47Z</dcterms:created>
  <dcterms:modified xsi:type="dcterms:W3CDTF">2019-11-26T08:42:16Z</dcterms:modified>
</cp:coreProperties>
</file>